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4" r:id="rId1"/>
  </p:sldMasterIdLst>
  <p:handoutMasterIdLst>
    <p:handoutMasterId r:id="rId22"/>
  </p:handoutMasterIdLst>
  <p:sldIdLst>
    <p:sldId id="256" r:id="rId2"/>
    <p:sldId id="257" r:id="rId3"/>
    <p:sldId id="273" r:id="rId4"/>
    <p:sldId id="268" r:id="rId5"/>
    <p:sldId id="263" r:id="rId6"/>
    <p:sldId id="264" r:id="rId7"/>
    <p:sldId id="274" r:id="rId8"/>
    <p:sldId id="276" r:id="rId9"/>
    <p:sldId id="258" r:id="rId10"/>
    <p:sldId id="275" r:id="rId11"/>
    <p:sldId id="266" r:id="rId12"/>
    <p:sldId id="281" r:id="rId13"/>
    <p:sldId id="278" r:id="rId14"/>
    <p:sldId id="265" r:id="rId15"/>
    <p:sldId id="277" r:id="rId16"/>
    <p:sldId id="270" r:id="rId17"/>
    <p:sldId id="267" r:id="rId18"/>
    <p:sldId id="269" r:id="rId19"/>
    <p:sldId id="272" r:id="rId20"/>
    <p:sldId id="280" r:id="rId21"/>
  </p:sldIdLst>
  <p:sldSz cx="9144000" cy="6858000" type="screen4x3"/>
  <p:notesSz cx="6858000" cy="9144000"/>
  <p:embeddedFontLst>
    <p:embeddedFont>
      <p:font typeface="Berlin Sans FB" panose="020E0602020502020306" pitchFamily="34" charset="0"/>
      <p:regular r:id="rId23"/>
      <p:bold r:id="rId24"/>
    </p:embeddedFont>
    <p:embeddedFont>
      <p:font typeface="Berlin Sans FB Demi" panose="020E0802020502020306" pitchFamily="34" charset="0"/>
      <p:bold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Chiller" panose="04020404031007020602" pitchFamily="82" charset="0"/>
      <p:regular r:id="rId30"/>
    </p:embeddedFont>
    <p:embeddedFont>
      <p:font typeface="Curlz MT" panose="04040404050702020202" pitchFamily="82" charset="0"/>
      <p:regular r:id="rId31"/>
    </p:embeddedFont>
    <p:embeddedFont>
      <p:font typeface="Lucida Sans Unicode" panose="020B0602030504020204" pitchFamily="34" charset="0"/>
      <p:regular r:id="rId32"/>
    </p:embeddedFont>
    <p:embeddedFont>
      <p:font typeface="Verdana" panose="020B0604030504040204" pitchFamily="34" charset="0"/>
      <p:regular r:id="rId33"/>
      <p:bold r:id="rId34"/>
      <p:italic r:id="rId35"/>
      <p:boldItalic r:id="rId36"/>
    </p:embeddedFont>
    <p:embeddedFont>
      <p:font typeface="Wingdings 2" panose="05020102010507070707" pitchFamily="18" charset="2"/>
      <p:regular r:id="rId37"/>
    </p:embeddedFont>
    <p:embeddedFont>
      <p:font typeface="Wingdings 3" panose="05040102010807070707" pitchFamily="18" charset="2"/>
      <p:regular r:id="rId38"/>
    </p:embeddedFont>
  </p:embeddedFontLst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ema morales martínez" initials="gmm" lastIdx="0" clrIdx="0">
    <p:extLst>
      <p:ext uri="{19B8F6BF-5375-455C-9EA6-DF929625EA0E}">
        <p15:presenceInfo xmlns:p15="http://schemas.microsoft.com/office/powerpoint/2012/main" userId="b08e3c1cfd90dca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97ED"/>
    <a:srgbClr val="2DA2BF"/>
    <a:srgbClr val="56BED6"/>
    <a:srgbClr val="FFFFCC"/>
    <a:srgbClr val="99FF33"/>
    <a:srgbClr val="3008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77295" autoAdjust="0"/>
  </p:normalViewPr>
  <p:slideViewPr>
    <p:cSldViewPr>
      <p:cViewPr varScale="1">
        <p:scale>
          <a:sx n="67" d="100"/>
          <a:sy n="67" d="100"/>
        </p:scale>
        <p:origin x="72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860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font" Target="fonts/font1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FB81DA13-F77E-4DD3-9A8A-4C2F3D4E231B}" type="datetimeFigureOut">
              <a:rPr lang="es-ES_tradnl"/>
              <a:pPr>
                <a:defRPr/>
              </a:pPr>
              <a:t>10/05/2020</a:t>
            </a:fld>
            <a:endParaRPr lang="es-ES_tradn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8C9F496-4DDA-4C4A-8618-7A3FCF245515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13826799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0 Triángulo rectángulo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15 Grupo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15 Forma libre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7" name="18 Forma libre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/>
              <a:gdLst>
                <a:gd name="T0" fmla="*/ 0 w 5760"/>
                <a:gd name="T1" fmla="*/ 0 h 528"/>
                <a:gd name="T2" fmla="*/ 2147483647 w 5760"/>
                <a:gd name="T3" fmla="*/ 0 h 528"/>
                <a:gd name="T4" fmla="*/ 2147483647 w 5760"/>
                <a:gd name="T5" fmla="*/ 2147483647 h 528"/>
                <a:gd name="T6" fmla="*/ 2147483647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18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19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11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2619FA43-82FC-4F25-B5F1-DE89C6633D1C}" type="datetimeFigureOut">
              <a:rPr lang="es-ES"/>
              <a:pPr>
                <a:defRPr/>
              </a:pPr>
              <a:t>10/05/2020</a:t>
            </a:fld>
            <a:endParaRPr lang="es-ES"/>
          </a:p>
        </p:txBody>
      </p:sp>
      <p:sp>
        <p:nvSpPr>
          <p:cNvPr id="12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13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12EAE06-6F29-42E5-B9B8-D2C4E94F7FA1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929128938"/>
      </p:ext>
    </p:extLst>
  </p:cSld>
  <p:clrMapOvr>
    <a:masterClrMapping/>
  </p:clrMapOvr>
  <p:transition spd="slow" advClick="0" advTm="10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DBC4EE-A15B-4480-9BF2-F61A76F05516}" type="datetimeFigureOut">
              <a:rPr lang="es-ES"/>
              <a:pPr>
                <a:defRPr/>
              </a:pPr>
              <a:t>10/05/2020</a:t>
            </a:fld>
            <a:endParaRPr lang="es-ES"/>
          </a:p>
        </p:txBody>
      </p:sp>
      <p:sp>
        <p:nvSpPr>
          <p:cNvPr id="5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DD22C7-A2F2-43F4-9958-AC86B57B1BAC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99075436"/>
      </p:ext>
    </p:extLst>
  </p:cSld>
  <p:clrMapOvr>
    <a:masterClrMapping/>
  </p:clrMapOvr>
  <p:transition spd="slow" advClick="0" advTm="10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0 Cheurón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11 Cheurón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60D30DE-1E69-4455-867B-ADB9D8E780A3}" type="datetimeFigureOut">
              <a:rPr lang="es-ES"/>
              <a:pPr>
                <a:defRPr/>
              </a:pPr>
              <a:t>10/05/2020</a:t>
            </a:fld>
            <a:endParaRPr lang="es-ES"/>
          </a:p>
        </p:txBody>
      </p:sp>
      <p:sp>
        <p:nvSpPr>
          <p:cNvPr id="7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8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3CC9F2-2310-4F17-9278-05FD508CF46F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4466460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0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E7868BB-3223-4370-AC5B-AE7A774D8886}" type="datetimeFigureOut">
              <a:rPr lang="es-ES"/>
              <a:pPr>
                <a:defRPr/>
              </a:pPr>
              <a:t>10/05/2020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C1C135-9C31-46DE-8C53-9F4BE3396BFD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5114434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0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D6D6DA9-DFBF-48EC-AA81-4872853B585F}" type="datetimeFigureOut">
              <a:rPr lang="es-ES"/>
              <a:pPr>
                <a:defRPr/>
              </a:pPr>
              <a:t>10/05/2020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78FAE9-CC3A-4435-BD97-0421C55F6782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7370159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 advTm="10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8B61CDB-97FE-4222-ABBC-E567D7E455D2}" type="datetimeFigureOut">
              <a:rPr lang="es-ES"/>
              <a:pPr>
                <a:defRPr/>
              </a:pPr>
              <a:t>10/05/2020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58EF74-B663-4D36-B1F5-227D51E4B934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2859335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0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62D1D7-C272-4909-AE35-925A503DACE8}" type="datetimeFigureOut">
              <a:rPr lang="es-ES"/>
              <a:pPr>
                <a:defRPr/>
              </a:pPr>
              <a:t>10/05/2020</a:t>
            </a:fld>
            <a:endParaRPr lang="es-ES"/>
          </a:p>
        </p:txBody>
      </p:sp>
      <p:sp>
        <p:nvSpPr>
          <p:cNvPr id="3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C8717A-12A2-4A4A-90EC-2ACF73D07039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282230232"/>
      </p:ext>
    </p:extLst>
  </p:cSld>
  <p:clrMapOvr>
    <a:masterClrMapping/>
  </p:clrMapOvr>
  <p:transition spd="slow" advClick="0" advTm="10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2C7EA70-9B57-4BD9-B1CD-0690FFAABFC1}" type="datetimeFigureOut">
              <a:rPr lang="es-ES"/>
              <a:pPr>
                <a:defRPr/>
              </a:pPr>
              <a:t>10/05/2020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2723A1-745F-414F-9F11-AFF49990BFF9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183086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 advTm="10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0 Forma libre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15 Forma libre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2147483647 w 5591"/>
              <a:gd name="T3" fmla="*/ 0 h 588"/>
              <a:gd name="T4" fmla="*/ 2147483647 w 5591"/>
              <a:gd name="T5" fmla="*/ 2147483647 h 588"/>
              <a:gd name="T6" fmla="*/ 2147483647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7" name="15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16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18 Cheurón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19 Cheurón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s-ES" noProof="0"/>
              <a:t>Haga clic en el icono para agregar una imagen</a:t>
            </a:r>
            <a:endParaRPr lang="en-US" noProof="0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1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469E5B8A-9749-4417-A491-2FFE3029EBE3}" type="datetimeFigureOut">
              <a:rPr lang="es-ES"/>
              <a:pPr>
                <a:defRPr/>
              </a:pPr>
              <a:t>10/05/2020</a:t>
            </a:fld>
            <a:endParaRPr lang="es-ES"/>
          </a:p>
        </p:txBody>
      </p:sp>
      <p:sp>
        <p:nvSpPr>
          <p:cNvPr id="12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13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CDD2C9-4593-44C1-A18F-825ACBA4FD83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3570324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0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127E8C-AD86-47A0-BEBD-9957AF114C39}" type="datetimeFigureOut">
              <a:rPr lang="es-ES"/>
              <a:pPr>
                <a:defRPr/>
              </a:pPr>
              <a:t>10/05/2020</a:t>
            </a:fld>
            <a:endParaRPr lang="es-ES"/>
          </a:p>
        </p:txBody>
      </p:sp>
      <p:sp>
        <p:nvSpPr>
          <p:cNvPr id="5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BD0FF6-29B6-44B8-8FC3-43080C9CE823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476493040"/>
      </p:ext>
    </p:extLst>
  </p:cSld>
  <p:clrMapOvr>
    <a:masterClrMapping/>
  </p:clrMapOvr>
  <p:transition spd="slow" advClick="0" advTm="10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8E06ED-92AA-4C08-8FBF-D3D746D4D288}" type="datetimeFigureOut">
              <a:rPr lang="es-ES"/>
              <a:pPr>
                <a:defRPr/>
              </a:pPr>
              <a:t>10/05/2020</a:t>
            </a:fld>
            <a:endParaRPr lang="es-ES"/>
          </a:p>
        </p:txBody>
      </p:sp>
      <p:sp>
        <p:nvSpPr>
          <p:cNvPr id="5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DDF0E9-103E-40C6-8C23-5CF5796D960A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578797887"/>
      </p:ext>
    </p:extLst>
  </p:cSld>
  <p:clrMapOvr>
    <a:masterClrMapping/>
  </p:clrMapOvr>
  <p:transition spd="slow" advClick="0" advTm="10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7" name="11 Forma libre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2147483647 w 5591"/>
              <a:gd name="T3" fmla="*/ 0 h 588"/>
              <a:gd name="T4" fmla="*/ 2147483647 w 5591"/>
              <a:gd name="T5" fmla="*/ 2147483647 h 588"/>
              <a:gd name="T6" fmla="*/ 2147483647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033" name="29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_tradnl"/>
              <a:t>Haga clic para modificar el estilo de texto del patrón</a:t>
            </a:r>
          </a:p>
          <a:p>
            <a:pPr lvl="1"/>
            <a:r>
              <a:rPr lang="es-ES" altLang="es-ES_tradnl"/>
              <a:t>Segundo nivel</a:t>
            </a:r>
          </a:p>
          <a:p>
            <a:pPr lvl="2"/>
            <a:r>
              <a:rPr lang="es-ES" altLang="es-ES_tradnl"/>
              <a:t>Tercer nivel</a:t>
            </a:r>
          </a:p>
          <a:p>
            <a:pPr lvl="3"/>
            <a:r>
              <a:rPr lang="es-ES" altLang="es-ES_tradnl"/>
              <a:t>Cuarto nivel</a:t>
            </a:r>
          </a:p>
          <a:p>
            <a:pPr lvl="4"/>
            <a:r>
              <a:rPr lang="es-ES" altLang="es-ES_tradnl"/>
              <a:t>Quinto nivel</a:t>
            </a:r>
            <a:endParaRPr lang="en-US" altLang="es-ES_tradnl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C6CD1B9B-7137-4B21-BFE8-FDEB2EBD6D81}" type="datetimeFigureOut">
              <a:rPr lang="es-ES"/>
              <a:pPr>
                <a:defRPr/>
              </a:pPr>
              <a:t>10/05/2020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Lucida Sans Unicode" panose="020B0602030504020204" pitchFamily="34" charset="0"/>
              </a:defRPr>
            </a:lvl1pPr>
          </a:lstStyle>
          <a:p>
            <a:fld id="{DFCAC705-B813-402F-B9A1-BFAD2F10F799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3" r:id="rId2"/>
    <p:sldLayoutId id="2147483858" r:id="rId3"/>
    <p:sldLayoutId id="2147483859" r:id="rId4"/>
    <p:sldLayoutId id="2147483860" r:id="rId5"/>
    <p:sldLayoutId id="2147483861" r:id="rId6"/>
    <p:sldLayoutId id="2147483854" r:id="rId7"/>
    <p:sldLayoutId id="2147483862" r:id="rId8"/>
    <p:sldLayoutId id="2147483863" r:id="rId9"/>
    <p:sldLayoutId id="2147483855" r:id="rId10"/>
    <p:sldLayoutId id="2147483856" r:id="rId11"/>
  </p:sldLayoutIdLst>
  <p:transition spd="slow" advClick="0" advTm="10000">
    <p:fad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anose="05040102010807070707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anose="05020102010507070707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media" Target="../media/media1.mp3"/><Relationship Id="rId7" Type="http://schemas.openxmlformats.org/officeDocument/2006/relationships/image" Target="../media/image5.jpeg"/><Relationship Id="rId2" Type="http://schemas.openxmlformats.org/officeDocument/2006/relationships/audio" Target="file:///C:\Users\Gema\Music\Macaco%20-%20Mensajes%20Del%20Agua.mp3" TargetMode="External"/><Relationship Id="rId1" Type="http://schemas.microsoft.com/office/2007/relationships/media" Target="file:///C:\Users\Gema\Music\Macaco%20-%20Mensajes%20Del%20Agua.mp3" TargetMode="External"/><Relationship Id="rId6" Type="http://schemas.openxmlformats.org/officeDocument/2006/relationships/image" Target="../media/image4.jpe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9.jpeg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5" Type="http://schemas.openxmlformats.org/officeDocument/2006/relationships/image" Target="../media/image39.png"/><Relationship Id="rId4" Type="http://schemas.openxmlformats.org/officeDocument/2006/relationships/image" Target="../media/image3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image" Target="../media/image43.jpe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48.jpeg"/><Relationship Id="rId7" Type="http://schemas.openxmlformats.org/officeDocument/2006/relationships/image" Target="../media/image5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microsoft.com/office/2007/relationships/hdphoto" Target="../media/hdphoto1.wdp"/><Relationship Id="rId5" Type="http://schemas.openxmlformats.org/officeDocument/2006/relationships/image" Target="../media/image50.png"/><Relationship Id="rId4" Type="http://schemas.openxmlformats.org/officeDocument/2006/relationships/image" Target="../media/image4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ampalarioja.wordpress.com/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fotos cole(5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27584" y="857545"/>
            <a:ext cx="7912531" cy="38164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4 Rectángulo redondeado"/>
          <p:cNvSpPr/>
          <p:nvPr/>
        </p:nvSpPr>
        <p:spPr>
          <a:xfrm>
            <a:off x="1403648" y="5013176"/>
            <a:ext cx="6480720" cy="129614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erlin Sans FB Demi" pitchFamily="34" charset="0"/>
              </a:rPr>
              <a:t>AMPA CEIP LA RIOJA</a:t>
            </a:r>
          </a:p>
        </p:txBody>
      </p:sp>
      <p:pic>
        <p:nvPicPr>
          <p:cNvPr id="9220" name="8 Imagen" descr="cropped-cabeceradef-copy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260350"/>
            <a:ext cx="36957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Macaco - Mensajes Del Agu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pic>
        <p:nvPicPr>
          <p:cNvPr id="2" name="Macaco - Mensajes Del Agua (1)">
            <a:hlinkClick r:id="" action="ppaction://media"/>
            <a:extLst>
              <a:ext uri="{FF2B5EF4-FFF2-40B4-BE49-F238E27FC236}">
                <a16:creationId xmlns:a16="http://schemas.microsoft.com/office/drawing/2014/main" id="{5D281EB8-9366-4B13-BB38-7D9B48C5D21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fade out="2500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5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4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4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numSld="999" showWhenStopped="0">
                <p:cTn id="1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37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539750" y="1700213"/>
            <a:ext cx="8229600" cy="3171825"/>
          </a:xfrm>
        </p:spPr>
        <p:txBody>
          <a:bodyPr>
            <a:normAutofit lnSpcReduction="10000"/>
          </a:bodyPr>
          <a:lstStyle/>
          <a:p>
            <a:pPr marL="365760" indent="-256032" algn="just" eaLnBrk="1" fontAlgn="auto" hangingPunct="1">
              <a:lnSpc>
                <a:spcPct val="15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es-ES" dirty="0">
                <a:latin typeface="Berlin Sans FB Demi" pitchFamily="34" charset="0"/>
              </a:rPr>
              <a:t>LA FINALIDAD DE LA AMPA es solo una…</a:t>
            </a:r>
          </a:p>
          <a:p>
            <a:pPr marL="365760" indent="-256032" algn="just" eaLnBrk="1" fontAlgn="auto" hangingPunct="1">
              <a:lnSpc>
                <a:spcPct val="15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es-ES" dirty="0">
                <a:latin typeface="Berlin Sans FB Demi" pitchFamily="34" charset="0"/>
              </a:rPr>
              <a:t> TRABAJAR POR NUESTRO COLEGIO, EN EL QUE NOS SENTIMOS PARTE ACTIVA, PARA MEJORARLO, ACERCARLO Y ABRIRLO A TODAS LAS FAMILIAS Y AL BARRIO.</a:t>
            </a:r>
          </a:p>
          <a:p>
            <a:pPr marL="365760" indent="-256032" eaLnBrk="1" fontAlgn="auto" hangingPunct="1">
              <a:lnSpc>
                <a:spcPct val="200000"/>
              </a:lnSpc>
              <a:spcAft>
                <a:spcPts val="0"/>
              </a:spcAft>
              <a:buFont typeface="Wingdings 3"/>
              <a:buChar char=""/>
              <a:defRPr/>
            </a:pPr>
            <a:endParaRPr lang="es-ES" dirty="0"/>
          </a:p>
        </p:txBody>
      </p:sp>
      <p:sp>
        <p:nvSpPr>
          <p:cNvPr id="5" name="4 Rectángulo redondeado"/>
          <p:cNvSpPr/>
          <p:nvPr/>
        </p:nvSpPr>
        <p:spPr>
          <a:xfrm>
            <a:off x="395536" y="332656"/>
            <a:ext cx="8280920" cy="11521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600" b="1" dirty="0">
                <a:ln/>
                <a:solidFill>
                  <a:schemeClr val="accent4">
                    <a:lumMod val="75000"/>
                  </a:schemeClr>
                </a:solidFill>
                <a:latin typeface="Berlin Sans FB Demi" pitchFamily="34" charset="0"/>
              </a:rPr>
              <a:t>¿PARA QUÉ LA AMPA DE LA RIOJA?</a:t>
            </a:r>
          </a:p>
        </p:txBody>
      </p:sp>
      <p:pic>
        <p:nvPicPr>
          <p:cNvPr id="6" name="5 Imagen" descr="IMG-20141025-WA00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4679106"/>
            <a:ext cx="1872208" cy="1404156"/>
          </a:xfrm>
          <a:prstGeom prst="roundRect">
            <a:avLst/>
          </a:prstGeom>
        </p:spPr>
      </p:pic>
      <p:pic>
        <p:nvPicPr>
          <p:cNvPr id="7" name="6 Imagen" descr="IMG-20150207-WA00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51920" y="4715762"/>
            <a:ext cx="1800200" cy="1350150"/>
          </a:xfrm>
          <a:prstGeom prst="roundRect">
            <a:avLst/>
          </a:prstGeom>
        </p:spPr>
      </p:pic>
      <p:pic>
        <p:nvPicPr>
          <p:cNvPr id="8" name="7 Imagen" descr="IMG-20150213-WA001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00191" y="4653136"/>
            <a:ext cx="1859699" cy="1394774"/>
          </a:xfrm>
          <a:prstGeom prst="roundRect">
            <a:avLst/>
          </a:prstGeom>
        </p:spPr>
      </p:pic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" grpI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824536"/>
          </a:xfrm>
        </p:spPr>
        <p:txBody>
          <a:bodyPr/>
          <a:lstStyle/>
          <a:p>
            <a:pPr marL="109537" indent="0" algn="ctr">
              <a:buNone/>
            </a:pPr>
            <a:r>
              <a:rPr lang="es-ES" sz="2800" dirty="0">
                <a:latin typeface="Berlin Sans FB Demi" pitchFamily="34" charset="0"/>
              </a:rPr>
              <a:t>POR COMISIONES DE TRABAJO:</a:t>
            </a:r>
          </a:p>
          <a:p>
            <a:r>
              <a:rPr lang="es-ES" sz="2000" dirty="0">
                <a:latin typeface="Berlin Sans FB Demi" pitchFamily="34" charset="0"/>
              </a:rPr>
              <a:t>PRIMEROS DEL COLE Y COMEDOR</a:t>
            </a:r>
          </a:p>
          <a:p>
            <a:r>
              <a:rPr lang="es-ES" sz="2000" dirty="0">
                <a:latin typeface="Berlin Sans FB Demi" pitchFamily="34" charset="0"/>
              </a:rPr>
              <a:t>COMISIÓN DE ENLACE</a:t>
            </a:r>
          </a:p>
          <a:p>
            <a:r>
              <a:rPr lang="es-ES" sz="2000" dirty="0">
                <a:latin typeface="Berlin Sans FB Demi" pitchFamily="34" charset="0"/>
              </a:rPr>
              <a:t>EXTRAESCOLARES</a:t>
            </a:r>
          </a:p>
          <a:p>
            <a:r>
              <a:rPr lang="es-ES" sz="2000" dirty="0">
                <a:latin typeface="Berlin Sans FB Demi" pitchFamily="34" charset="0"/>
              </a:rPr>
              <a:t>RELACIONES EXTERNAS</a:t>
            </a:r>
          </a:p>
          <a:p>
            <a:pPr marL="109537" indent="0">
              <a:buNone/>
            </a:pPr>
            <a:r>
              <a:rPr lang="es-ES" sz="2000" dirty="0">
                <a:latin typeface="Berlin Sans FB Demi" pitchFamily="34" charset="0"/>
              </a:rPr>
              <a:t> “LA RIOJA SE MOJA”</a:t>
            </a:r>
          </a:p>
          <a:p>
            <a:r>
              <a:rPr lang="es-ES" sz="2000" dirty="0">
                <a:latin typeface="Berlin Sans FB Demi" pitchFamily="34" charset="0"/>
              </a:rPr>
              <a:t> “LA HUERTA RIOJANA”</a:t>
            </a:r>
          </a:p>
          <a:p>
            <a:r>
              <a:rPr lang="es-ES" sz="2000" dirty="0">
                <a:latin typeface="Berlin Sans FB Demi" pitchFamily="34" charset="0"/>
              </a:rPr>
              <a:t>FORMACIÓN, COEDUCACIÓN Y MEDIO AMBIENTE</a:t>
            </a:r>
          </a:p>
          <a:p>
            <a:r>
              <a:rPr lang="es-ES" sz="2000" dirty="0">
                <a:latin typeface="Berlin Sans FB Demi" pitchFamily="34" charset="0"/>
              </a:rPr>
              <a:t>COOPERATIVA</a:t>
            </a:r>
          </a:p>
          <a:p>
            <a:r>
              <a:rPr lang="es-ES" sz="2000" dirty="0">
                <a:latin typeface="Berlin Sans FB Demi" pitchFamily="34" charset="0"/>
              </a:rPr>
              <a:t>FIESTAS</a:t>
            </a:r>
          </a:p>
          <a:p>
            <a:r>
              <a:rPr lang="es-ES" sz="2000" dirty="0">
                <a:latin typeface="Berlin Sans FB Demi" pitchFamily="34" charset="0"/>
              </a:rPr>
              <a:t> COMEDOR Y PRIMEROS DEL COLE.</a:t>
            </a:r>
          </a:p>
          <a:p>
            <a:r>
              <a:rPr lang="es-ES" sz="2000" dirty="0">
                <a:latin typeface="Berlin Sans FB Demi" pitchFamily="34" charset="0"/>
              </a:rPr>
              <a:t> COMUNICACIÓN.</a:t>
            </a:r>
          </a:p>
          <a:p>
            <a:r>
              <a:rPr lang="es-ES" sz="2000" dirty="0">
                <a:latin typeface="Berlin Sans FB Demi" pitchFamily="34" charset="0"/>
              </a:rPr>
              <a:t>PROYECTOS Y SUBVENCIONES</a:t>
            </a:r>
          </a:p>
          <a:p>
            <a:endParaRPr lang="es-ES" sz="2800" dirty="0">
              <a:latin typeface="Berlin Sans FB Demi" pitchFamily="34" charset="0"/>
            </a:endParaRPr>
          </a:p>
          <a:p>
            <a:endParaRPr lang="es-ES" dirty="0"/>
          </a:p>
        </p:txBody>
      </p:sp>
      <p:sp>
        <p:nvSpPr>
          <p:cNvPr id="4" name="4 Rectángulo redondeado"/>
          <p:cNvSpPr>
            <a:spLocks noGrp="1"/>
          </p:cNvSpPr>
          <p:nvPr>
            <p:ph type="title"/>
          </p:nvPr>
        </p:nvSpPr>
        <p:spPr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erlin Sans FB Demi" pitchFamily="34" charset="0"/>
              </a:rPr>
              <a:t>¿CÓMO NOS ORGANIZAMOS?</a:t>
            </a:r>
          </a:p>
        </p:txBody>
      </p:sp>
    </p:spTree>
    <p:extLst>
      <p:ext uri="{BB962C8B-B14F-4D97-AF65-F5344CB8AC3E}">
        <p14:creationId xmlns:p14="http://schemas.microsoft.com/office/powerpoint/2010/main" val="559368139"/>
      </p:ext>
    </p:extLst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539750" y="1916113"/>
            <a:ext cx="8229600" cy="4537075"/>
          </a:xfrm>
        </p:spPr>
        <p:txBody>
          <a:bodyPr>
            <a:normAutofit fontScale="62500" lnSpcReduction="20000"/>
          </a:bodyPr>
          <a:lstStyle/>
          <a:p>
            <a:pPr marL="365760" indent="-256032" algn="just" eaLnBrk="1" fontAlgn="auto" hangingPunct="1">
              <a:lnSpc>
                <a:spcPct val="15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es-ES" sz="3900" dirty="0">
                <a:latin typeface="Berlin Sans FB Demi" pitchFamily="34" charset="0"/>
              </a:rPr>
              <a:t>LOS MIEMBROS DE LA AMPA NOS REUNIMOS MENSUALMENTE </a:t>
            </a:r>
          </a:p>
          <a:p>
            <a:pPr marL="365760" indent="-256032" algn="just" eaLnBrk="1" fontAlgn="auto" hangingPunct="1">
              <a:lnSpc>
                <a:spcPct val="15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es-ES" sz="3900" dirty="0">
                <a:latin typeface="Berlin Sans FB Demi" pitchFamily="34" charset="0"/>
              </a:rPr>
              <a:t>CADA TRES SEMANAS LA COMISIÓN DE ENLACE SE REÚNE CON EL EQUIPO DIRECTIVO PARA REFLEXIONAR, UNIFICAR Y COORDINAR CON EL CENTRO LAS CUESTIONES QUE VAN SURGIENDO EN EL DÍA A DÍA. </a:t>
            </a:r>
          </a:p>
          <a:p>
            <a:pPr marL="365760" indent="-256032" algn="just" eaLnBrk="1" fontAlgn="auto" hangingPunct="1">
              <a:lnSpc>
                <a:spcPct val="15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es-ES" sz="3900" dirty="0">
                <a:latin typeface="Berlin Sans FB Demi" pitchFamily="34" charset="0"/>
              </a:rPr>
              <a:t>ADEMÁS, FORMAMOS PARTE DEL CONSEJO ESCOLAR.</a:t>
            </a:r>
          </a:p>
          <a:p>
            <a:pPr marL="365760" indent="-256032" algn="just" eaLnBrk="1" fontAlgn="auto" hangingPunct="1">
              <a:lnSpc>
                <a:spcPct val="200000"/>
              </a:lnSpc>
              <a:spcAft>
                <a:spcPts val="0"/>
              </a:spcAft>
              <a:buFont typeface="Wingdings 3"/>
              <a:buChar char=""/>
              <a:defRPr/>
            </a:pPr>
            <a:endParaRPr lang="es-ES" dirty="0"/>
          </a:p>
        </p:txBody>
      </p:sp>
      <p:sp>
        <p:nvSpPr>
          <p:cNvPr id="5" name="4 Rectángulo redondeado"/>
          <p:cNvSpPr/>
          <p:nvPr/>
        </p:nvSpPr>
        <p:spPr>
          <a:xfrm>
            <a:off x="395536" y="332656"/>
            <a:ext cx="8280920" cy="1224136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erlin Sans FB Demi" pitchFamily="34" charset="0"/>
              </a:rPr>
              <a:t>¿CÓMO NOS COORDINAMOS?</a:t>
            </a:r>
          </a:p>
        </p:txBody>
      </p:sp>
    </p:spTree>
    <p:custDataLst>
      <p:tags r:id="rId1"/>
    </p:custDataLst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7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" grpId="0" uiExpand="1" build="p"/>
      <p:bldP spid="5" grpId="0" animBg="1"/>
      <p:bldP spid="5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 redondeado"/>
          <p:cNvSpPr/>
          <p:nvPr/>
        </p:nvSpPr>
        <p:spPr>
          <a:xfrm>
            <a:off x="395536" y="332656"/>
            <a:ext cx="8280920" cy="1152128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400" b="1" dirty="0">
                <a:ln/>
                <a:solidFill>
                  <a:schemeClr val="accent2">
                    <a:lumMod val="75000"/>
                  </a:schemeClr>
                </a:solidFill>
                <a:latin typeface="Berlin Sans FB Demi" pitchFamily="34" charset="0"/>
              </a:rPr>
              <a:t>¿QUÉ HACEMOS EN LA AMPA?</a:t>
            </a:r>
          </a:p>
        </p:txBody>
      </p:sp>
      <p:grpSp>
        <p:nvGrpSpPr>
          <p:cNvPr id="2" name="30 Grupo"/>
          <p:cNvGrpSpPr>
            <a:grpSpLocks/>
          </p:cNvGrpSpPr>
          <p:nvPr/>
        </p:nvGrpSpPr>
        <p:grpSpPr bwMode="auto">
          <a:xfrm>
            <a:off x="427972" y="1773238"/>
            <a:ext cx="4155141" cy="4535487"/>
            <a:chOff x="-40341" y="0"/>
            <a:chExt cx="4155141" cy="2262981"/>
          </a:xfrm>
        </p:grpSpPr>
        <p:sp>
          <p:nvSpPr>
            <p:cNvPr id="44" name="43 Redondear rectángulo de esquina sencilla"/>
            <p:cNvSpPr/>
            <p:nvPr/>
          </p:nvSpPr>
          <p:spPr>
            <a:xfrm rot="16200000">
              <a:off x="885568" y="-925909"/>
              <a:ext cx="2262981" cy="4114800"/>
            </a:xfrm>
            <a:prstGeom prst="round2Same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5" name="Redondear rectángulo de esquina sencilla 4"/>
            <p:cNvSpPr/>
            <p:nvPr/>
          </p:nvSpPr>
          <p:spPr>
            <a:xfrm>
              <a:off x="0" y="0"/>
              <a:ext cx="4114800" cy="1080401"/>
            </a:xfrm>
            <a:prstGeom prst="round2Same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42240" tIns="142240" rIns="142240" bIns="142240" spcCol="1270" anchor="ctr"/>
            <a:lstStyle/>
            <a:p>
              <a:pPr algn="ctr" defTabSz="8890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700" dirty="0">
                <a:solidFill>
                  <a:schemeClr val="bg2">
                    <a:lumMod val="75000"/>
                  </a:schemeClr>
                </a:solidFill>
                <a:latin typeface="Berlin Sans FB Demi" pitchFamily="34" charset="0"/>
              </a:endParaRPr>
            </a:p>
          </p:txBody>
        </p:sp>
      </p:grpSp>
      <p:grpSp>
        <p:nvGrpSpPr>
          <p:cNvPr id="3" name="31 Grupo"/>
          <p:cNvGrpSpPr>
            <a:grpSpLocks/>
          </p:cNvGrpSpPr>
          <p:nvPr/>
        </p:nvGrpSpPr>
        <p:grpSpPr bwMode="auto">
          <a:xfrm>
            <a:off x="4542772" y="1749177"/>
            <a:ext cx="4114800" cy="2262187"/>
            <a:chOff x="4114800" y="0"/>
            <a:chExt cx="4114800" cy="2262981"/>
          </a:xfrm>
        </p:grpSpPr>
        <p:sp>
          <p:nvSpPr>
            <p:cNvPr id="42" name="41 Redondear rectángulo de esquina sencilla"/>
            <p:cNvSpPr/>
            <p:nvPr/>
          </p:nvSpPr>
          <p:spPr>
            <a:xfrm>
              <a:off x="4114800" y="0"/>
              <a:ext cx="4114800" cy="2262981"/>
            </a:xfrm>
            <a:prstGeom prst="round1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b"/>
            <a:lstStyle/>
            <a:p>
              <a:pPr algn="ctr"/>
              <a:r>
                <a:rPr lang="es-ES" sz="2400" dirty="0">
                  <a:solidFill>
                    <a:schemeClr val="bg2">
                      <a:lumMod val="75000"/>
                    </a:schemeClr>
                  </a:solidFill>
                  <a:latin typeface="Berlin Sans FB Demi" pitchFamily="34" charset="0"/>
                </a:rPr>
                <a:t>CINEFÓRUM EN INGLÉS</a:t>
              </a:r>
            </a:p>
          </p:txBody>
        </p:sp>
        <p:sp>
          <p:nvSpPr>
            <p:cNvPr id="43" name="Redondear rectángulo de esquina sencilla 6"/>
            <p:cNvSpPr/>
            <p:nvPr/>
          </p:nvSpPr>
          <p:spPr>
            <a:xfrm>
              <a:off x="4114800" y="0"/>
              <a:ext cx="4114800" cy="21597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42240" tIns="142240" rIns="142240" bIns="142240" spcCol="1270" anchor="ctr"/>
            <a:lstStyle/>
            <a:p>
              <a:pPr algn="ctr" defTabSz="8890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700" dirty="0">
                <a:solidFill>
                  <a:schemeClr val="bg2">
                    <a:lumMod val="75000"/>
                  </a:schemeClr>
                </a:solidFill>
                <a:latin typeface="Berlin Sans FB Demi" pitchFamily="34" charset="0"/>
              </a:endParaRPr>
            </a:p>
          </p:txBody>
        </p:sp>
      </p:grpSp>
      <p:grpSp>
        <p:nvGrpSpPr>
          <p:cNvPr id="4" name="33 Grupo"/>
          <p:cNvGrpSpPr>
            <a:grpSpLocks/>
          </p:cNvGrpSpPr>
          <p:nvPr/>
        </p:nvGrpSpPr>
        <p:grpSpPr bwMode="auto">
          <a:xfrm>
            <a:off x="4583113" y="4035425"/>
            <a:ext cx="4114800" cy="2263775"/>
            <a:chOff x="4114800" y="2262980"/>
            <a:chExt cx="4114800" cy="2262981"/>
          </a:xfrm>
        </p:grpSpPr>
        <p:sp>
          <p:nvSpPr>
            <p:cNvPr id="38" name="37 Redondear rectángulo de esquina sencilla"/>
            <p:cNvSpPr/>
            <p:nvPr/>
          </p:nvSpPr>
          <p:spPr>
            <a:xfrm rot="5400000">
              <a:off x="5040709" y="1337071"/>
              <a:ext cx="2262981" cy="4114800"/>
            </a:xfrm>
            <a:prstGeom prst="round1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9" name="Redondear rectángulo de esquina sencilla 10"/>
            <p:cNvSpPr/>
            <p:nvPr/>
          </p:nvSpPr>
          <p:spPr>
            <a:xfrm>
              <a:off x="4114800" y="2375653"/>
              <a:ext cx="4114800" cy="21503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42240" tIns="142240" rIns="142240" bIns="142240" spcCol="1270" anchor="t"/>
            <a:lstStyle/>
            <a:p>
              <a:pPr algn="ctr" defTabSz="8890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dirty="0">
                <a:solidFill>
                  <a:schemeClr val="bg2">
                    <a:lumMod val="75000"/>
                  </a:schemeClr>
                </a:solidFill>
                <a:latin typeface="Berlin Sans FB Demi" pitchFamily="34" charset="0"/>
              </a:endParaRPr>
            </a:p>
          </p:txBody>
        </p:sp>
      </p:grpSp>
      <p:pic>
        <p:nvPicPr>
          <p:cNvPr id="19" name="18 Imagen" descr="primeros del col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8144" y="4596768"/>
            <a:ext cx="1121437" cy="1552162"/>
          </a:xfrm>
          <a:prstGeom prst="roundRect">
            <a:avLst/>
          </a:prstGeom>
        </p:spPr>
      </p:pic>
      <p:sp>
        <p:nvSpPr>
          <p:cNvPr id="15" name="14 CuadroTexto"/>
          <p:cNvSpPr txBox="1"/>
          <p:nvPr/>
        </p:nvSpPr>
        <p:spPr>
          <a:xfrm>
            <a:off x="2947988" y="2930525"/>
            <a:ext cx="44767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dirty="0">
                <a:solidFill>
                  <a:schemeClr val="bg2">
                    <a:lumMod val="75000"/>
                  </a:schemeClr>
                </a:solidFill>
                <a:latin typeface="Berlin Sans FB Demi" panose="020E0802020502020306" pitchFamily="34" charset="0"/>
              </a:rPr>
              <a:t>.</a:t>
            </a:r>
          </a:p>
        </p:txBody>
      </p:sp>
      <p:pic>
        <p:nvPicPr>
          <p:cNvPr id="16" name="7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6356" y="1906833"/>
            <a:ext cx="2808312" cy="160508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532" y="3938588"/>
            <a:ext cx="1373547" cy="183196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505" y="4144613"/>
            <a:ext cx="1973182" cy="14798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4351E452-1BE7-4B8B-93D7-5048AF913B99}"/>
              </a:ext>
            </a:extLst>
          </p:cNvPr>
          <p:cNvSpPr/>
          <p:nvPr/>
        </p:nvSpPr>
        <p:spPr>
          <a:xfrm>
            <a:off x="4503324" y="4148137"/>
            <a:ext cx="4180952" cy="4662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88900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es-ES_tradnl" sz="2700" dirty="0">
                <a:solidFill>
                  <a:srgbClr val="DEF5FA">
                    <a:lumMod val="75000"/>
                  </a:srgbClr>
                </a:solidFill>
                <a:latin typeface="Berlin Sans FB Demi" pitchFamily="34" charset="0"/>
              </a:rPr>
              <a:t>LOS PRIMEROS DEL COLE</a:t>
            </a:r>
            <a:endParaRPr lang="es-ES" sz="2700" dirty="0">
              <a:solidFill>
                <a:srgbClr val="DEF5FA">
                  <a:lumMod val="75000"/>
                </a:srgbClr>
              </a:solidFill>
              <a:latin typeface="Berlin Sans FB Demi" pitchFamily="34" charset="0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64E486DB-03AD-464C-945A-F143B0F06768}"/>
              </a:ext>
            </a:extLst>
          </p:cNvPr>
          <p:cNvSpPr/>
          <p:nvPr/>
        </p:nvSpPr>
        <p:spPr>
          <a:xfrm>
            <a:off x="251519" y="1984555"/>
            <a:ext cx="4560193" cy="24714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88900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es-ES" sz="2800" dirty="0">
                <a:solidFill>
                  <a:srgbClr val="DEF5FA">
                    <a:lumMod val="75000"/>
                  </a:srgbClr>
                </a:solidFill>
                <a:latin typeface="Berlin Sans FB Demi" pitchFamily="34" charset="0"/>
              </a:rPr>
              <a:t>GESTIÓN DEL HUERTO</a:t>
            </a:r>
          </a:p>
          <a:p>
            <a:pPr lvl="0" algn="ctr" defTabSz="889000" fontAlgn="auto">
              <a:lnSpc>
                <a:spcPct val="90000"/>
              </a:lnSpc>
              <a:spcAft>
                <a:spcPct val="35000"/>
              </a:spcAft>
              <a:defRPr/>
            </a:pPr>
            <a:endParaRPr lang="es-ES" sz="2000" dirty="0">
              <a:solidFill>
                <a:srgbClr val="DEF5FA">
                  <a:lumMod val="75000"/>
                </a:srgbClr>
              </a:solidFill>
              <a:latin typeface="Berlin Sans FB Demi" pitchFamily="34" charset="0"/>
            </a:endParaRPr>
          </a:p>
          <a:p>
            <a:pPr lvl="0" algn="ctr" defTabSz="88900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es-ES" sz="2400" dirty="0">
                <a:solidFill>
                  <a:srgbClr val="DEF5FA">
                    <a:lumMod val="75000"/>
                  </a:srgbClr>
                </a:solidFill>
                <a:latin typeface="Berlin Sans FB Demi" pitchFamily="34" charset="0"/>
              </a:rPr>
              <a:t> DE LA COOPERATIVA DE MATERIAL ESCOLAR </a:t>
            </a:r>
            <a:endParaRPr lang="es-ES_tradnl" sz="2000" dirty="0">
              <a:solidFill>
                <a:srgbClr val="DEF5FA">
                  <a:lumMod val="75000"/>
                </a:srgbClr>
              </a:solidFill>
              <a:latin typeface="Berlin Sans FB Demi" pitchFamily="34" charset="0"/>
            </a:endParaRPr>
          </a:p>
          <a:p>
            <a:pPr lvl="0" algn="ctr" defTabSz="889000" fontAlgn="auto">
              <a:lnSpc>
                <a:spcPct val="90000"/>
              </a:lnSpc>
              <a:spcAft>
                <a:spcPct val="35000"/>
              </a:spcAft>
              <a:defRPr/>
            </a:pPr>
            <a:endParaRPr lang="es-ES_tradnl" sz="2000" dirty="0">
              <a:solidFill>
                <a:srgbClr val="DEF5FA">
                  <a:lumMod val="75000"/>
                </a:srgbClr>
              </a:solidFill>
              <a:latin typeface="Berlin Sans FB Demi" pitchFamily="34" charset="0"/>
            </a:endParaRPr>
          </a:p>
          <a:p>
            <a:pPr lvl="0" algn="ctr" defTabSz="889000" fontAlgn="auto">
              <a:lnSpc>
                <a:spcPct val="90000"/>
              </a:lnSpc>
              <a:spcAft>
                <a:spcPct val="35000"/>
              </a:spcAft>
              <a:defRPr/>
            </a:pPr>
            <a:endParaRPr lang="es-ES" sz="2000" dirty="0">
              <a:solidFill>
                <a:srgbClr val="DEF5FA">
                  <a:lumMod val="75000"/>
                </a:srgbClr>
              </a:solidFill>
              <a:latin typeface="Berlin Sans FB Demi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90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5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 redondeado"/>
          <p:cNvSpPr/>
          <p:nvPr/>
        </p:nvSpPr>
        <p:spPr>
          <a:xfrm>
            <a:off x="395536" y="332656"/>
            <a:ext cx="8280920" cy="1152128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400" b="1" dirty="0">
                <a:ln/>
                <a:solidFill>
                  <a:schemeClr val="accent2">
                    <a:lumMod val="75000"/>
                  </a:schemeClr>
                </a:solidFill>
                <a:latin typeface="Berlin Sans FB Demi" pitchFamily="34" charset="0"/>
              </a:rPr>
              <a:t>¿QUÉ HACEMOS EN LA AMPA?</a:t>
            </a:r>
          </a:p>
        </p:txBody>
      </p:sp>
      <p:grpSp>
        <p:nvGrpSpPr>
          <p:cNvPr id="2" name="30 Grupo"/>
          <p:cNvGrpSpPr>
            <a:grpSpLocks/>
          </p:cNvGrpSpPr>
          <p:nvPr/>
        </p:nvGrpSpPr>
        <p:grpSpPr bwMode="auto">
          <a:xfrm>
            <a:off x="468313" y="1773238"/>
            <a:ext cx="4114800" cy="4535487"/>
            <a:chOff x="0" y="0"/>
            <a:chExt cx="4114800" cy="2262981"/>
          </a:xfrm>
        </p:grpSpPr>
        <p:sp>
          <p:nvSpPr>
            <p:cNvPr id="44" name="43 Redondear rectángulo de esquina sencilla"/>
            <p:cNvSpPr/>
            <p:nvPr/>
          </p:nvSpPr>
          <p:spPr>
            <a:xfrm rot="16200000">
              <a:off x="925909" y="-925909"/>
              <a:ext cx="2262981" cy="4114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5" name="Redondear rectángulo de esquina sencilla 4"/>
            <p:cNvSpPr/>
            <p:nvPr/>
          </p:nvSpPr>
          <p:spPr>
            <a:xfrm>
              <a:off x="0" y="0"/>
              <a:ext cx="4114800" cy="1080401"/>
            </a:xfrm>
            <a:prstGeom prst="round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42240" tIns="142240" rIns="142240" bIns="142240" spcCol="1270" anchor="ctr"/>
            <a:lstStyle/>
            <a:p>
              <a:pPr algn="ctr" defTabSz="8890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2700" dirty="0">
                  <a:solidFill>
                    <a:schemeClr val="bg2">
                      <a:lumMod val="75000"/>
                    </a:schemeClr>
                  </a:solidFill>
                  <a:latin typeface="Berlin Sans FB Demi" pitchFamily="34" charset="0"/>
                </a:rPr>
                <a:t>PARTICIPACIÓN EN JORNADAS DE COLABORACIÓN EN EL COLEGIO </a:t>
              </a:r>
            </a:p>
          </p:txBody>
        </p:sp>
      </p:grpSp>
      <p:grpSp>
        <p:nvGrpSpPr>
          <p:cNvPr id="3" name="31 Grupo"/>
          <p:cNvGrpSpPr>
            <a:grpSpLocks/>
          </p:cNvGrpSpPr>
          <p:nvPr/>
        </p:nvGrpSpPr>
        <p:grpSpPr bwMode="auto">
          <a:xfrm>
            <a:off x="4284663" y="1773238"/>
            <a:ext cx="4859337" cy="4535487"/>
            <a:chOff x="3755330" y="0"/>
            <a:chExt cx="4860033" cy="2262981"/>
          </a:xfrm>
        </p:grpSpPr>
        <p:sp>
          <p:nvSpPr>
            <p:cNvPr id="42" name="41 Redondear rectángulo de esquina sencilla"/>
            <p:cNvSpPr/>
            <p:nvPr/>
          </p:nvSpPr>
          <p:spPr>
            <a:xfrm>
              <a:off x="4114156" y="0"/>
              <a:ext cx="4115389" cy="2262981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" name="Redondear rectángulo de esquina sencilla 6"/>
            <p:cNvSpPr/>
            <p:nvPr/>
          </p:nvSpPr>
          <p:spPr>
            <a:xfrm>
              <a:off x="3755330" y="0"/>
              <a:ext cx="4860033" cy="1005945"/>
            </a:xfrm>
            <a:prstGeom prst="round2Same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42240" tIns="142240" rIns="142240" bIns="142240" spcCol="1270" anchor="ctr"/>
            <a:lstStyle/>
            <a:p>
              <a:pPr algn="ctr" defTabSz="8890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2600" dirty="0">
                  <a:solidFill>
                    <a:schemeClr val="bg2">
                      <a:lumMod val="75000"/>
                    </a:schemeClr>
                  </a:solidFill>
                  <a:latin typeface="Berlin Sans FB Demi" pitchFamily="34" charset="0"/>
                </a:rPr>
                <a:t>ORGANIZACIÓN DE ESCUELA FAMILIAS</a:t>
              </a:r>
            </a:p>
          </p:txBody>
        </p:sp>
      </p:grpSp>
      <p:pic>
        <p:nvPicPr>
          <p:cNvPr id="13" name="1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164" y="3661313"/>
            <a:ext cx="1824202" cy="136815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5" name="14 Imagen" descr="IMG-20150217-WA000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10151" y="3347269"/>
            <a:ext cx="3530352" cy="2467744"/>
          </a:xfrm>
          <a:prstGeom prst="roundRect">
            <a:avLst/>
          </a:prstGeom>
        </p:spPr>
      </p:pic>
      <p:sp>
        <p:nvSpPr>
          <p:cNvPr id="16" name="15 CuadroTexto"/>
          <p:cNvSpPr txBox="1">
            <a:spLocks noChangeArrowheads="1"/>
          </p:cNvSpPr>
          <p:nvPr/>
        </p:nvSpPr>
        <p:spPr bwMode="auto">
          <a:xfrm>
            <a:off x="6875463" y="6488113"/>
            <a:ext cx="8651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ES_tradnl" altLang="es-ES_tradnl" sz="1800"/>
          </a:p>
        </p:txBody>
      </p:sp>
      <p:sp>
        <p:nvSpPr>
          <p:cNvPr id="17" name="16 CuadroTexto"/>
          <p:cNvSpPr txBox="1"/>
          <p:nvPr/>
        </p:nvSpPr>
        <p:spPr>
          <a:xfrm>
            <a:off x="5183188" y="5815013"/>
            <a:ext cx="338455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chemeClr val="bg2">
                    <a:lumMod val="75000"/>
                  </a:schemeClr>
                </a:solidFill>
                <a:latin typeface="Berlin Sans FB Demi" pitchFamily="34" charset="0"/>
              </a:rPr>
              <a:t>INTELIGENCIA EMOCIONAL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3411538" y="3228975"/>
            <a:ext cx="446087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dirty="0">
                <a:solidFill>
                  <a:schemeClr val="bg2">
                    <a:lumMod val="75000"/>
                  </a:schemeClr>
                </a:solidFill>
                <a:latin typeface="Berlin Sans FB Demi" panose="020E0802020502020306" pitchFamily="34" charset="0"/>
              </a:rPr>
              <a:t>.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07" y="5129129"/>
            <a:ext cx="1404441" cy="105333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423" y="3739808"/>
            <a:ext cx="1657104" cy="220947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custDataLst>
      <p:tags r:id="rId1"/>
    </p:custDataLst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24" decel="50000">
                                          <p:stCondLst>
                                            <p:cond delay="1003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0">
                                          <p:stCondLst>
                                            <p:cond delay="123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000"/>
                            </p:stCondLst>
                            <p:childTnLst>
                              <p:par>
                                <p:cTn id="50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500"/>
                            </p:stCondLst>
                            <p:childTnLst>
                              <p:par>
                                <p:cTn id="5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2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build="allAtOnce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4 Rectángulo redondeado"/>
          <p:cNvSpPr/>
          <p:nvPr/>
        </p:nvSpPr>
        <p:spPr>
          <a:xfrm>
            <a:off x="395536" y="332656"/>
            <a:ext cx="8280920" cy="1152128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400" b="1" dirty="0">
                <a:ln/>
                <a:solidFill>
                  <a:schemeClr val="accent2">
                    <a:lumMod val="75000"/>
                  </a:schemeClr>
                </a:solidFill>
                <a:latin typeface="Berlin Sans FB Demi" pitchFamily="34" charset="0"/>
              </a:rPr>
              <a:t>¿QUÉ HACEMOS EN LA AMPA?</a:t>
            </a:r>
          </a:p>
        </p:txBody>
      </p:sp>
      <p:grpSp>
        <p:nvGrpSpPr>
          <p:cNvPr id="3" name="30 Grupo"/>
          <p:cNvGrpSpPr>
            <a:grpSpLocks/>
          </p:cNvGrpSpPr>
          <p:nvPr/>
        </p:nvGrpSpPr>
        <p:grpSpPr bwMode="auto">
          <a:xfrm>
            <a:off x="468313" y="1773236"/>
            <a:ext cx="8207377" cy="4535487"/>
            <a:chOff x="0" y="-1"/>
            <a:chExt cx="4114801" cy="2262981"/>
          </a:xfrm>
        </p:grpSpPr>
        <p:sp>
          <p:nvSpPr>
            <p:cNvPr id="4" name="43 Redondear rectángulo de esquina sencilla"/>
            <p:cNvSpPr/>
            <p:nvPr/>
          </p:nvSpPr>
          <p:spPr>
            <a:xfrm rot="16200000">
              <a:off x="925910" y="-925910"/>
              <a:ext cx="2262981" cy="4114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Redondear rectángulo de esquina sencilla 4"/>
            <p:cNvSpPr/>
            <p:nvPr/>
          </p:nvSpPr>
          <p:spPr>
            <a:xfrm>
              <a:off x="0" y="0"/>
              <a:ext cx="4114800" cy="682429"/>
            </a:xfrm>
            <a:prstGeom prst="round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42240" tIns="142240" rIns="142240" bIns="142240" spcCol="1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3200" dirty="0">
                  <a:solidFill>
                    <a:schemeClr val="bg2">
                      <a:lumMod val="75000"/>
                    </a:schemeClr>
                  </a:solidFill>
                  <a:latin typeface="Berlin Sans FB Demi" pitchFamily="34" charset="0"/>
                </a:rPr>
                <a:t>ACCIONES SOLIDARIAS…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3200" dirty="0">
                  <a:solidFill>
                    <a:schemeClr val="bg2">
                      <a:lumMod val="75000"/>
                    </a:schemeClr>
                  </a:solidFill>
                  <a:latin typeface="Berlin Sans FB Demi" pitchFamily="34" charset="0"/>
                </a:rPr>
                <a:t>“LA RIOJA SE MOJA”, FESTIVAL “RIOJASTAR”</a:t>
              </a:r>
            </a:p>
          </p:txBody>
        </p:sp>
      </p:grp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238" y="3082652"/>
            <a:ext cx="2735103" cy="266806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016" y="2759615"/>
            <a:ext cx="2064539" cy="28794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/>
            <a:contourClr>
              <a:srgbClr val="969696"/>
            </a:contourClr>
          </a:sp3d>
        </p:spPr>
      </p:pic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id="{680E8CB3-3696-4A5A-8F6F-377A29A8FEF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0352396"/>
              </p:ext>
            </p:extLst>
          </p:nvPr>
        </p:nvGraphicFramePr>
        <p:xfrm>
          <a:off x="3635896" y="3203180"/>
          <a:ext cx="2895491" cy="27707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Acrobat Document" r:id="rId5" imgW="5346330" imgH="3778243" progId="AcroExch.Document.DC">
                  <p:embed/>
                </p:oleObj>
              </mc:Choice>
              <mc:Fallback>
                <p:oleObj name="Acrobat Document" r:id="rId5" imgW="5346330" imgH="3778243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635896" y="3203180"/>
                        <a:ext cx="2895491" cy="27707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Imagen 8">
            <a:extLst>
              <a:ext uri="{FF2B5EF4-FFF2-40B4-BE49-F238E27FC236}">
                <a16:creationId xmlns:a16="http://schemas.microsoft.com/office/drawing/2014/main" id="{A8718C10-0781-4596-ADCE-AD09675B7D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094" y="4879974"/>
            <a:ext cx="1905000" cy="142875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8F71A94-E90E-4492-A253-8EC2FA1AD6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44094" y="5825706"/>
            <a:ext cx="1619333" cy="438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48277"/>
      </p:ext>
    </p:extLst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 redondeado"/>
          <p:cNvSpPr/>
          <p:nvPr/>
        </p:nvSpPr>
        <p:spPr>
          <a:xfrm>
            <a:off x="395536" y="332656"/>
            <a:ext cx="8280920" cy="1152128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1" i="0" u="none" strike="noStrike" kern="1200" cap="none" spc="0" normalizeH="0" baseline="0" noProof="0" dirty="0">
                <a:ln/>
                <a:solidFill>
                  <a:srgbClr val="DA1F28">
                    <a:lumMod val="75000"/>
                  </a:srgbClr>
                </a:solidFill>
                <a:effectLst/>
                <a:uLnTx/>
                <a:uFillTx/>
                <a:latin typeface="Berlin Sans FB Demi" pitchFamily="34" charset="0"/>
                <a:ea typeface="+mn-ea"/>
                <a:cs typeface="+mn-cs"/>
              </a:rPr>
              <a:t>¿QUÉ HACEMOS EN LA AMPA?</a:t>
            </a:r>
          </a:p>
        </p:txBody>
      </p:sp>
      <p:grpSp>
        <p:nvGrpSpPr>
          <p:cNvPr id="2" name="30 Grupo"/>
          <p:cNvGrpSpPr>
            <a:grpSpLocks/>
          </p:cNvGrpSpPr>
          <p:nvPr/>
        </p:nvGrpSpPr>
        <p:grpSpPr bwMode="auto">
          <a:xfrm>
            <a:off x="491572" y="1755322"/>
            <a:ext cx="4114800" cy="2262187"/>
            <a:chOff x="0" y="0"/>
            <a:chExt cx="4114800" cy="2262981"/>
          </a:xfrm>
        </p:grpSpPr>
        <p:sp>
          <p:nvSpPr>
            <p:cNvPr id="44" name="43 Redondear rectángulo de esquina sencilla"/>
            <p:cNvSpPr/>
            <p:nvPr/>
          </p:nvSpPr>
          <p:spPr>
            <a:xfrm rot="16200000">
              <a:off x="925909" y="-925909"/>
              <a:ext cx="2262981" cy="4114800"/>
            </a:xfrm>
            <a:prstGeom prst="round1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5" name="Redondear rectángulo de esquina sencilla 4"/>
            <p:cNvSpPr/>
            <p:nvPr/>
          </p:nvSpPr>
          <p:spPr>
            <a:xfrm>
              <a:off x="0" y="0"/>
              <a:ext cx="4114800" cy="57646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42240" tIns="142240" rIns="142240" bIns="142240" spcCol="1270" anchor="ctr"/>
            <a:lstStyle/>
            <a:p>
              <a:pPr marL="0" marR="0" lvl="0" indent="0" algn="ctr" defTabSz="8890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sz="2700" b="0" i="0" u="none" strike="noStrike" kern="1200" cap="none" spc="0" normalizeH="0" baseline="0" noProof="0" dirty="0">
                  <a:ln>
                    <a:noFill/>
                  </a:ln>
                  <a:solidFill>
                    <a:srgbClr val="DEF5FA">
                      <a:lumMod val="75000"/>
                    </a:srgbClr>
                  </a:solidFill>
                  <a:effectLst/>
                  <a:uLnTx/>
                  <a:uFillTx/>
                  <a:latin typeface="Berlin Sans FB Demi" pitchFamily="34" charset="0"/>
                  <a:ea typeface="+mn-ea"/>
                  <a:cs typeface="+mn-cs"/>
                </a:rPr>
                <a:t>FÚTBOL SALA</a:t>
              </a:r>
              <a:endParaRPr kumimoji="0" lang="es-ES" sz="2700" b="0" i="0" u="none" strike="noStrike" kern="1200" cap="none" spc="0" normalizeH="0" baseline="0" noProof="0" dirty="0">
                <a:ln>
                  <a:noFill/>
                </a:ln>
                <a:solidFill>
                  <a:srgbClr val="DEF5FA">
                    <a:lumMod val="75000"/>
                  </a:srgbClr>
                </a:solidFill>
                <a:effectLst/>
                <a:uLnTx/>
                <a:uFillTx/>
                <a:latin typeface="Berlin Sans FB Demi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" name="31 Grupo"/>
          <p:cNvGrpSpPr>
            <a:grpSpLocks/>
          </p:cNvGrpSpPr>
          <p:nvPr/>
        </p:nvGrpSpPr>
        <p:grpSpPr bwMode="auto">
          <a:xfrm>
            <a:off x="4583113" y="1773238"/>
            <a:ext cx="4114800" cy="2262187"/>
            <a:chOff x="4114800" y="0"/>
            <a:chExt cx="4114800" cy="2262981"/>
          </a:xfrm>
        </p:grpSpPr>
        <p:sp>
          <p:nvSpPr>
            <p:cNvPr id="42" name="41 Redondear rectángulo de esquina sencilla"/>
            <p:cNvSpPr/>
            <p:nvPr/>
          </p:nvSpPr>
          <p:spPr>
            <a:xfrm>
              <a:off x="4114800" y="0"/>
              <a:ext cx="4114800" cy="2262981"/>
            </a:xfrm>
            <a:prstGeom prst="round1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" name="Redondear rectángulo de esquina sencilla 6"/>
            <p:cNvSpPr/>
            <p:nvPr/>
          </p:nvSpPr>
          <p:spPr>
            <a:xfrm>
              <a:off x="4114800" y="0"/>
              <a:ext cx="4114800" cy="57646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42240" tIns="142240" rIns="142240" bIns="142240" spcCol="1270" anchor="ctr"/>
            <a:lstStyle/>
            <a:p>
              <a:pPr marL="0" marR="0" lvl="0" indent="0" algn="ctr" defTabSz="8890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sz="2700" b="0" i="0" u="none" strike="noStrike" kern="1200" cap="none" spc="0" normalizeH="0" baseline="0" noProof="0" dirty="0">
                  <a:ln>
                    <a:noFill/>
                  </a:ln>
                  <a:solidFill>
                    <a:srgbClr val="DEF5FA">
                      <a:lumMod val="75000"/>
                    </a:srgbClr>
                  </a:solidFill>
                  <a:effectLst/>
                  <a:uLnTx/>
                  <a:uFillTx/>
                  <a:latin typeface="Berlin Sans FB Demi" pitchFamily="34" charset="0"/>
                  <a:ea typeface="+mn-ea"/>
                  <a:cs typeface="+mn-cs"/>
                </a:rPr>
                <a:t>JUDO</a:t>
              </a:r>
              <a:endParaRPr kumimoji="0" lang="es-ES" sz="2700" b="0" i="0" u="none" strike="noStrike" kern="1200" cap="none" spc="0" normalizeH="0" baseline="0" noProof="0" dirty="0">
                <a:ln>
                  <a:noFill/>
                </a:ln>
                <a:solidFill>
                  <a:srgbClr val="DEF5FA">
                    <a:lumMod val="75000"/>
                  </a:srgbClr>
                </a:solidFill>
                <a:effectLst/>
                <a:uLnTx/>
                <a:uFillTx/>
                <a:latin typeface="Berlin Sans FB Demi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" name="32 Grupo"/>
          <p:cNvGrpSpPr>
            <a:grpSpLocks/>
          </p:cNvGrpSpPr>
          <p:nvPr/>
        </p:nvGrpSpPr>
        <p:grpSpPr bwMode="auto">
          <a:xfrm>
            <a:off x="468313" y="4035425"/>
            <a:ext cx="4114800" cy="2263775"/>
            <a:chOff x="0" y="2262981"/>
            <a:chExt cx="4114800" cy="2262981"/>
          </a:xfrm>
        </p:grpSpPr>
        <p:sp>
          <p:nvSpPr>
            <p:cNvPr id="40" name="39 Redondear rectángulo de esquina sencilla"/>
            <p:cNvSpPr/>
            <p:nvPr/>
          </p:nvSpPr>
          <p:spPr>
            <a:xfrm rot="10800000">
              <a:off x="0" y="2262981"/>
              <a:ext cx="4114800" cy="2262981"/>
            </a:xfrm>
            <a:prstGeom prst="round1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1" name="Redondear rectángulo de esquina sencilla 8"/>
            <p:cNvSpPr/>
            <p:nvPr/>
          </p:nvSpPr>
          <p:spPr>
            <a:xfrm>
              <a:off x="0" y="4032423"/>
              <a:ext cx="4114800" cy="4935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42240" tIns="142240" rIns="142240" bIns="142240" spcCol="1270" anchor="ctr"/>
            <a:lstStyle/>
            <a:p>
              <a:pPr marL="0" marR="0" lvl="0" indent="0" algn="ctr" defTabSz="8890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2700" b="0" i="0" u="none" strike="noStrike" kern="1200" cap="none" spc="0" normalizeH="0" baseline="0" noProof="0" dirty="0">
                  <a:ln>
                    <a:noFill/>
                  </a:ln>
                  <a:solidFill>
                    <a:srgbClr val="DEF5FA">
                      <a:lumMod val="75000"/>
                    </a:srgbClr>
                  </a:solidFill>
                  <a:effectLst/>
                  <a:uLnTx/>
                  <a:uFillTx/>
                  <a:latin typeface="Berlin Sans FB Demi" pitchFamily="34" charset="0"/>
                  <a:ea typeface="+mn-ea"/>
                  <a:cs typeface="+mn-cs"/>
                </a:rPr>
                <a:t>VOLLEYBALL</a:t>
              </a:r>
            </a:p>
          </p:txBody>
        </p:sp>
      </p:grpSp>
      <p:grpSp>
        <p:nvGrpSpPr>
          <p:cNvPr id="6" name="33 Grupo"/>
          <p:cNvGrpSpPr>
            <a:grpSpLocks/>
          </p:cNvGrpSpPr>
          <p:nvPr/>
        </p:nvGrpSpPr>
        <p:grpSpPr bwMode="auto">
          <a:xfrm>
            <a:off x="4511191" y="3986666"/>
            <a:ext cx="4114800" cy="2263775"/>
            <a:chOff x="4114800" y="2262980"/>
            <a:chExt cx="4114800" cy="2262981"/>
          </a:xfrm>
        </p:grpSpPr>
        <p:sp>
          <p:nvSpPr>
            <p:cNvPr id="38" name="37 Redondear rectángulo de esquina sencilla"/>
            <p:cNvSpPr/>
            <p:nvPr/>
          </p:nvSpPr>
          <p:spPr>
            <a:xfrm rot="5400000">
              <a:off x="5040709" y="1337071"/>
              <a:ext cx="2262981" cy="4114800"/>
            </a:xfrm>
            <a:prstGeom prst="round1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s-ES" dirty="0"/>
            </a:p>
          </p:txBody>
        </p:sp>
        <p:sp>
          <p:nvSpPr>
            <p:cNvPr id="39" name="Redondear rectángulo de esquina sencilla 10"/>
            <p:cNvSpPr/>
            <p:nvPr/>
          </p:nvSpPr>
          <p:spPr>
            <a:xfrm>
              <a:off x="4114800" y="4103834"/>
              <a:ext cx="4114800" cy="42212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42240" tIns="142240" rIns="142240" bIns="142240" spcCol="1270" anchor="ctr"/>
            <a:lstStyle/>
            <a:p>
              <a:pPr marL="0" marR="0" lvl="0" indent="0" algn="ctr" defTabSz="8890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2700" b="0" i="0" u="none" strike="noStrike" kern="1200" cap="none" spc="0" normalizeH="0" baseline="0" noProof="0" dirty="0">
                  <a:ln>
                    <a:noFill/>
                  </a:ln>
                  <a:solidFill>
                    <a:srgbClr val="DEF5FA">
                      <a:lumMod val="75000"/>
                    </a:srgbClr>
                  </a:solidFill>
                  <a:effectLst/>
                  <a:uLnTx/>
                  <a:uFillTx/>
                  <a:latin typeface="Berlin Sans FB Demi" pitchFamily="34" charset="0"/>
                  <a:ea typeface="+mn-ea"/>
                  <a:cs typeface="+mn-cs"/>
                </a:rPr>
                <a:t>CAPOEIRA</a:t>
              </a:r>
            </a:p>
          </p:txBody>
        </p:sp>
      </p:grpSp>
      <p:pic>
        <p:nvPicPr>
          <p:cNvPr id="9" name="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492" y="2285925"/>
            <a:ext cx="2030984" cy="152323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0683" y="2251076"/>
            <a:ext cx="3096345" cy="152323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7" name="34 Grupo"/>
          <p:cNvGrpSpPr>
            <a:grpSpLocks/>
          </p:cNvGrpSpPr>
          <p:nvPr/>
        </p:nvGrpSpPr>
        <p:grpSpPr bwMode="auto">
          <a:xfrm>
            <a:off x="3348038" y="3470275"/>
            <a:ext cx="2468562" cy="1131888"/>
            <a:chOff x="2880359" y="1697235"/>
            <a:chExt cx="2468880" cy="1131490"/>
          </a:xfrm>
        </p:grpSpPr>
        <p:sp>
          <p:nvSpPr>
            <p:cNvPr id="36" name="35 Rectángulo redondeado"/>
            <p:cNvSpPr/>
            <p:nvPr/>
          </p:nvSpPr>
          <p:spPr>
            <a:xfrm>
              <a:off x="2880359" y="1697235"/>
              <a:ext cx="2468880" cy="113149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7" name="36 Rectángulo"/>
            <p:cNvSpPr/>
            <p:nvPr/>
          </p:nvSpPr>
          <p:spPr>
            <a:xfrm>
              <a:off x="2935928" y="1752778"/>
              <a:ext cx="2357742" cy="102040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76200" tIns="76200" rIns="76200" bIns="76200" spcCol="1270" anchor="ctr"/>
            <a:lstStyle/>
            <a:p>
              <a:pPr marL="0" marR="0" lvl="0" indent="0" algn="ctr" defTabSz="8890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DA1F28">
                      <a:lumMod val="75000"/>
                    </a:srgbClr>
                  </a:solidFill>
                  <a:effectLst/>
                  <a:uLnTx/>
                  <a:uFillTx/>
                  <a:latin typeface="Berlin Sans FB Demi" pitchFamily="34" charset="0"/>
                  <a:ea typeface="+mn-ea"/>
                  <a:cs typeface="+mn-cs"/>
                </a:rPr>
                <a:t>ACTIVIDADES</a:t>
              </a:r>
              <a:r>
                <a:rPr kumimoji="0" lang="es-ES_tradnl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Lucida Sans Unicode"/>
                  <a:ea typeface="+mn-ea"/>
                  <a:cs typeface="+mn-cs"/>
                </a:rPr>
                <a:t> </a:t>
              </a:r>
              <a:r>
                <a:rPr kumimoji="0" lang="es-ES_tradnl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DA1F28">
                      <a:lumMod val="75000"/>
                    </a:srgbClr>
                  </a:solidFill>
                  <a:effectLst/>
                  <a:uLnTx/>
                  <a:uFillTx/>
                  <a:latin typeface="Berlin Sans FB Demi" pitchFamily="34" charset="0"/>
                  <a:ea typeface="+mn-ea"/>
                  <a:cs typeface="+mn-cs"/>
                </a:rPr>
                <a:t>EXTRAESCOLARESDEPORTIVAS</a:t>
              </a:r>
              <a:endPara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DA1F28">
                    <a:lumMod val="75000"/>
                  </a:srgbClr>
                </a:solidFill>
                <a:effectLst/>
                <a:uLnTx/>
                <a:uFillTx/>
                <a:latin typeface="Berlin Sans FB Demi" pitchFamily="34" charset="0"/>
                <a:ea typeface="+mn-ea"/>
                <a:cs typeface="+mn-cs"/>
              </a:endParaRPr>
            </a:p>
          </p:txBody>
        </p:sp>
      </p:grpSp>
      <p:pic>
        <p:nvPicPr>
          <p:cNvPr id="10" name="Imagen 9">
            <a:extLst>
              <a:ext uri="{FF2B5EF4-FFF2-40B4-BE49-F238E27FC236}">
                <a16:creationId xmlns:a16="http://schemas.microsoft.com/office/drawing/2014/main" id="{4DE5D956-4A63-47BD-85E4-EBA4C6F468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7462" y="3782561"/>
            <a:ext cx="2706859" cy="215207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C4A2665C-CDE0-487B-A758-E9D38F064E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6000" y="3937908"/>
            <a:ext cx="3273836" cy="209945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10902979"/>
      </p:ext>
    </p:extLst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0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 redondeado"/>
          <p:cNvSpPr/>
          <p:nvPr/>
        </p:nvSpPr>
        <p:spPr>
          <a:xfrm>
            <a:off x="395536" y="332656"/>
            <a:ext cx="8280920" cy="1152128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>
                <a:ln/>
                <a:solidFill>
                  <a:schemeClr val="accent2">
                    <a:lumMod val="75000"/>
                  </a:schemeClr>
                </a:solidFill>
                <a:latin typeface="Berlin Sans FB Demi" pitchFamily="34" charset="0"/>
              </a:rPr>
              <a:t>ORGANIZACIÓN Y GESTIÓN DE EXTRAESCOLARES</a:t>
            </a:r>
          </a:p>
        </p:txBody>
      </p:sp>
      <p:grpSp>
        <p:nvGrpSpPr>
          <p:cNvPr id="2" name="30 Grupo"/>
          <p:cNvGrpSpPr>
            <a:grpSpLocks/>
          </p:cNvGrpSpPr>
          <p:nvPr/>
        </p:nvGrpSpPr>
        <p:grpSpPr bwMode="auto">
          <a:xfrm>
            <a:off x="468313" y="1773238"/>
            <a:ext cx="4114800" cy="2262187"/>
            <a:chOff x="0" y="0"/>
            <a:chExt cx="4114800" cy="2262981"/>
          </a:xfrm>
        </p:grpSpPr>
        <p:sp>
          <p:nvSpPr>
            <p:cNvPr id="44" name="43 Redondear rectángulo de esquina sencilla"/>
            <p:cNvSpPr/>
            <p:nvPr/>
          </p:nvSpPr>
          <p:spPr>
            <a:xfrm rot="16200000">
              <a:off x="925909" y="-925909"/>
              <a:ext cx="2262981" cy="4114800"/>
            </a:xfrm>
            <a:prstGeom prst="round1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5" name="Redondear rectángulo de esquina sencilla 4"/>
            <p:cNvSpPr/>
            <p:nvPr/>
          </p:nvSpPr>
          <p:spPr>
            <a:xfrm>
              <a:off x="0" y="0"/>
              <a:ext cx="4114800" cy="57646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42240" tIns="142240" rIns="142240" bIns="142240" spcCol="1270" anchor="ctr"/>
            <a:lstStyle/>
            <a:p>
              <a:pPr algn="ctr" defTabSz="8890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_tradnl" sz="2700" dirty="0">
                  <a:solidFill>
                    <a:schemeClr val="bg2">
                      <a:lumMod val="75000"/>
                    </a:schemeClr>
                  </a:solidFill>
                  <a:latin typeface="Berlin Sans FB Demi" pitchFamily="34" charset="0"/>
                </a:rPr>
                <a:t>BIBLIOTECA</a:t>
              </a:r>
              <a:endParaRPr lang="es-ES" sz="2700" dirty="0">
                <a:solidFill>
                  <a:schemeClr val="bg2">
                    <a:lumMod val="75000"/>
                  </a:schemeClr>
                </a:solidFill>
                <a:latin typeface="Berlin Sans FB Demi" pitchFamily="34" charset="0"/>
              </a:endParaRPr>
            </a:p>
          </p:txBody>
        </p:sp>
      </p:grpSp>
      <p:grpSp>
        <p:nvGrpSpPr>
          <p:cNvPr id="3" name="31 Grupo"/>
          <p:cNvGrpSpPr>
            <a:grpSpLocks/>
          </p:cNvGrpSpPr>
          <p:nvPr/>
        </p:nvGrpSpPr>
        <p:grpSpPr bwMode="auto">
          <a:xfrm>
            <a:off x="4583113" y="1773238"/>
            <a:ext cx="4114800" cy="2262187"/>
            <a:chOff x="4114800" y="0"/>
            <a:chExt cx="4114800" cy="2262981"/>
          </a:xfrm>
        </p:grpSpPr>
        <p:sp>
          <p:nvSpPr>
            <p:cNvPr id="42" name="41 Redondear rectángulo de esquina sencilla"/>
            <p:cNvSpPr/>
            <p:nvPr/>
          </p:nvSpPr>
          <p:spPr>
            <a:xfrm>
              <a:off x="4114800" y="0"/>
              <a:ext cx="4114800" cy="2262981"/>
            </a:xfrm>
            <a:prstGeom prst="round1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" name="Redondear rectángulo de esquina sencilla 6"/>
            <p:cNvSpPr/>
            <p:nvPr/>
          </p:nvSpPr>
          <p:spPr>
            <a:xfrm>
              <a:off x="4114800" y="0"/>
              <a:ext cx="4114800" cy="57646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42240" tIns="142240" rIns="142240" bIns="142240" spcCol="1270" anchor="ctr"/>
            <a:lstStyle/>
            <a:p>
              <a:pPr algn="ctr" defTabSz="8890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_tradnl" sz="2700" dirty="0">
                  <a:solidFill>
                    <a:schemeClr val="bg2">
                      <a:lumMod val="75000"/>
                    </a:schemeClr>
                  </a:solidFill>
                  <a:latin typeface="Berlin Sans FB Demi" pitchFamily="34" charset="0"/>
                </a:rPr>
                <a:t>INGLÉS</a:t>
              </a:r>
              <a:endParaRPr lang="es-ES" sz="2700" dirty="0">
                <a:solidFill>
                  <a:schemeClr val="bg2">
                    <a:lumMod val="75000"/>
                  </a:schemeClr>
                </a:solidFill>
                <a:latin typeface="Berlin Sans FB Demi" pitchFamily="34" charset="0"/>
              </a:endParaRPr>
            </a:p>
          </p:txBody>
        </p:sp>
      </p:grpSp>
      <p:sp>
        <p:nvSpPr>
          <p:cNvPr id="41" name="Redondear rectángulo de esquina sencilla 8"/>
          <p:cNvSpPr/>
          <p:nvPr/>
        </p:nvSpPr>
        <p:spPr bwMode="auto">
          <a:xfrm>
            <a:off x="527190" y="6225991"/>
            <a:ext cx="3277133" cy="22734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142240" tIns="142240" rIns="142240" bIns="0" spcCol="1270" anchor="b" anchorCtr="0"/>
          <a:lstStyle/>
          <a:p>
            <a:pPr algn="ctr" defTabSz="889000" fontAlgn="auto">
              <a:lnSpc>
                <a:spcPct val="90000"/>
              </a:lnSpc>
              <a:spcAft>
                <a:spcPct val="35000"/>
              </a:spcAft>
              <a:defRPr/>
            </a:pPr>
            <a:endParaRPr lang="es-ES" sz="2700" dirty="0">
              <a:solidFill>
                <a:schemeClr val="bg2">
                  <a:lumMod val="75000"/>
                </a:schemeClr>
              </a:solidFill>
              <a:latin typeface="Berlin Sans FB Demi" pitchFamily="34" charset="0"/>
            </a:endParaRPr>
          </a:p>
        </p:txBody>
      </p:sp>
      <p:grpSp>
        <p:nvGrpSpPr>
          <p:cNvPr id="6" name="33 Grupo"/>
          <p:cNvGrpSpPr>
            <a:grpSpLocks/>
          </p:cNvGrpSpPr>
          <p:nvPr/>
        </p:nvGrpSpPr>
        <p:grpSpPr bwMode="auto">
          <a:xfrm>
            <a:off x="4582319" y="4035425"/>
            <a:ext cx="4115594" cy="2263775"/>
            <a:chOff x="4114006" y="2262980"/>
            <a:chExt cx="4115594" cy="2262981"/>
          </a:xfrm>
        </p:grpSpPr>
        <p:sp>
          <p:nvSpPr>
            <p:cNvPr id="38" name="37 Redondear rectángulo de esquina sencilla"/>
            <p:cNvSpPr/>
            <p:nvPr/>
          </p:nvSpPr>
          <p:spPr>
            <a:xfrm rot="5400000">
              <a:off x="5039915" y="1337071"/>
              <a:ext cx="2262981" cy="4114800"/>
            </a:xfrm>
            <a:prstGeom prst="round1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9" name="Redondear rectángulo de esquina sencilla 10"/>
            <p:cNvSpPr/>
            <p:nvPr/>
          </p:nvSpPr>
          <p:spPr>
            <a:xfrm>
              <a:off x="4114800" y="4103834"/>
              <a:ext cx="4114800" cy="42212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42240" tIns="142240" rIns="142240" bIns="142240" spcCol="1270" anchor="ctr"/>
            <a:lstStyle/>
            <a:p>
              <a:pPr algn="ctr" defTabSz="8890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_tradnl" sz="2700" dirty="0">
                  <a:solidFill>
                    <a:schemeClr val="bg2">
                      <a:lumMod val="75000"/>
                    </a:schemeClr>
                  </a:solidFill>
                  <a:latin typeface="Berlin Sans FB Demi" pitchFamily="34" charset="0"/>
                </a:rPr>
                <a:t>CREATIVIDAD</a:t>
              </a:r>
              <a:endParaRPr lang="es-ES" sz="2700" dirty="0">
                <a:solidFill>
                  <a:schemeClr val="bg2">
                    <a:lumMod val="75000"/>
                  </a:schemeClr>
                </a:solidFill>
                <a:latin typeface="Berlin Sans FB Demi" pitchFamily="34" charset="0"/>
              </a:endParaRPr>
            </a:p>
          </p:txBody>
        </p:sp>
      </p:grpSp>
      <p:pic>
        <p:nvPicPr>
          <p:cNvPr id="10" name="9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19" y="2291940"/>
            <a:ext cx="2736304" cy="153008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488" y="4206027"/>
            <a:ext cx="2549193" cy="168842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005" y="2266949"/>
            <a:ext cx="2430304" cy="160968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50" name="32 Grupo"/>
          <p:cNvGrpSpPr>
            <a:grpSpLocks/>
          </p:cNvGrpSpPr>
          <p:nvPr/>
        </p:nvGrpSpPr>
        <p:grpSpPr bwMode="auto">
          <a:xfrm>
            <a:off x="300582" y="4035425"/>
            <a:ext cx="4282134" cy="2263775"/>
            <a:chOff x="221079" y="2492378"/>
            <a:chExt cx="4282134" cy="2262981"/>
          </a:xfrm>
        </p:grpSpPr>
        <p:sp>
          <p:nvSpPr>
            <p:cNvPr id="51" name="39 Redondear rectángulo de esquina sencilla"/>
            <p:cNvSpPr/>
            <p:nvPr/>
          </p:nvSpPr>
          <p:spPr>
            <a:xfrm rot="10800000">
              <a:off x="388413" y="2492378"/>
              <a:ext cx="4114800" cy="2262981"/>
            </a:xfrm>
            <a:prstGeom prst="round1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2" name="Redondear rectángulo de esquina sencilla 8"/>
            <p:cNvSpPr/>
            <p:nvPr/>
          </p:nvSpPr>
          <p:spPr>
            <a:xfrm>
              <a:off x="221079" y="4207367"/>
              <a:ext cx="4114800" cy="4935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42240" tIns="142240" rIns="142240" bIns="142240" spcCol="1270" anchor="ctr"/>
            <a:lstStyle/>
            <a:p>
              <a:pPr algn="ctr" defTabSz="8890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_tradnl" sz="2700" dirty="0">
                  <a:solidFill>
                    <a:schemeClr val="bg2">
                      <a:lumMod val="75000"/>
                    </a:schemeClr>
                  </a:solidFill>
                  <a:latin typeface="Berlin Sans FB Demi" pitchFamily="34" charset="0"/>
                </a:rPr>
                <a:t>BAILE</a:t>
              </a:r>
              <a:endParaRPr lang="es-ES" sz="2700" dirty="0">
                <a:solidFill>
                  <a:schemeClr val="bg2">
                    <a:lumMod val="75000"/>
                  </a:schemeClr>
                </a:solidFill>
                <a:latin typeface="Berlin Sans FB Demi" pitchFamily="34" charset="0"/>
              </a:endParaRPr>
            </a:p>
          </p:txBody>
        </p:sp>
      </p:grpSp>
      <p:pic>
        <p:nvPicPr>
          <p:cNvPr id="22" name="8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567" y="4160062"/>
            <a:ext cx="2059240" cy="154539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7" name="34 Grupo"/>
          <p:cNvGrpSpPr>
            <a:grpSpLocks/>
          </p:cNvGrpSpPr>
          <p:nvPr/>
        </p:nvGrpSpPr>
        <p:grpSpPr bwMode="auto">
          <a:xfrm>
            <a:off x="3348038" y="3470275"/>
            <a:ext cx="2468562" cy="1131888"/>
            <a:chOff x="2880359" y="1697235"/>
            <a:chExt cx="2468880" cy="1131490"/>
          </a:xfrm>
        </p:grpSpPr>
        <p:sp>
          <p:nvSpPr>
            <p:cNvPr id="36" name="35 Rectángulo redondeado"/>
            <p:cNvSpPr/>
            <p:nvPr/>
          </p:nvSpPr>
          <p:spPr>
            <a:xfrm>
              <a:off x="2880359" y="1697235"/>
              <a:ext cx="2468880" cy="113149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7" name="36 Rectángulo"/>
            <p:cNvSpPr/>
            <p:nvPr/>
          </p:nvSpPr>
          <p:spPr>
            <a:xfrm>
              <a:off x="2935928" y="1752777"/>
              <a:ext cx="2413311" cy="107435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76200" tIns="76200" rIns="76200" bIns="76200" spcCol="1270" anchor="ctr"/>
            <a:lstStyle/>
            <a:p>
              <a:pPr algn="ctr" defTabSz="8890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_tradnl" dirty="0">
                  <a:solidFill>
                    <a:schemeClr val="accent2">
                      <a:lumMod val="75000"/>
                    </a:schemeClr>
                  </a:solidFill>
                  <a:latin typeface="Berlin Sans FB Demi" pitchFamily="34" charset="0"/>
                </a:rPr>
                <a:t>ACTIVIDADES</a:t>
              </a:r>
              <a:r>
                <a:rPr lang="es-ES_tradnl" dirty="0"/>
                <a:t> </a:t>
              </a:r>
              <a:r>
                <a:rPr lang="es-ES_tradnl" dirty="0">
                  <a:solidFill>
                    <a:schemeClr val="accent2">
                      <a:lumMod val="75000"/>
                    </a:schemeClr>
                  </a:solidFill>
                  <a:latin typeface="Berlin Sans FB Demi" pitchFamily="34" charset="0"/>
                </a:rPr>
                <a:t>EXTRAESCOLARES DE ENRIQUECIMIENTO Y ARTÍSTICAS</a:t>
              </a:r>
              <a:endParaRPr lang="es-ES" dirty="0">
                <a:solidFill>
                  <a:schemeClr val="accent2">
                    <a:lumMod val="75000"/>
                  </a:schemeClr>
                </a:solidFill>
                <a:latin typeface="Berlin Sans FB Demi" pitchFamily="34" charset="0"/>
              </a:endParaRPr>
            </a:p>
          </p:txBody>
        </p:sp>
      </p:grpSp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5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20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 redondeado"/>
          <p:cNvSpPr/>
          <p:nvPr/>
        </p:nvSpPr>
        <p:spPr>
          <a:xfrm>
            <a:off x="395536" y="332656"/>
            <a:ext cx="8280920" cy="1152128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lvl="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>
                <a:ln/>
                <a:solidFill>
                  <a:srgbClr val="DA1F28">
                    <a:lumMod val="75000"/>
                  </a:srgbClr>
                </a:solidFill>
                <a:latin typeface="Berlin Sans FB Demi" pitchFamily="34" charset="0"/>
              </a:rPr>
              <a:t>ORGANIZACIÓN Y GESTIÓN DE EXTRAESCOLARES</a:t>
            </a:r>
            <a:endParaRPr lang="es-ES" sz="2800" b="1" dirty="0">
              <a:ln/>
              <a:solidFill>
                <a:srgbClr val="DA1F28">
                  <a:lumMod val="75000"/>
                </a:srgbClr>
              </a:solidFill>
              <a:latin typeface="Berlin Sans FB Demi" pitchFamily="34" charset="0"/>
            </a:endParaRPr>
          </a:p>
        </p:txBody>
      </p:sp>
      <p:grpSp>
        <p:nvGrpSpPr>
          <p:cNvPr id="2" name="30 Grupo"/>
          <p:cNvGrpSpPr>
            <a:grpSpLocks/>
          </p:cNvGrpSpPr>
          <p:nvPr/>
        </p:nvGrpSpPr>
        <p:grpSpPr bwMode="auto">
          <a:xfrm>
            <a:off x="468313" y="1773236"/>
            <a:ext cx="8207377" cy="4535487"/>
            <a:chOff x="0" y="-1"/>
            <a:chExt cx="4114801" cy="2262981"/>
          </a:xfrm>
        </p:grpSpPr>
        <p:sp>
          <p:nvSpPr>
            <p:cNvPr id="44" name="43 Redondear rectángulo de esquina sencilla"/>
            <p:cNvSpPr/>
            <p:nvPr/>
          </p:nvSpPr>
          <p:spPr>
            <a:xfrm rot="16200000">
              <a:off x="925910" y="-925910"/>
              <a:ext cx="2262981" cy="4114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s-ES" dirty="0"/>
            </a:p>
          </p:txBody>
        </p:sp>
        <p:sp>
          <p:nvSpPr>
            <p:cNvPr id="45" name="Redondear rectángulo de esquina sencilla 4"/>
            <p:cNvSpPr/>
            <p:nvPr/>
          </p:nvSpPr>
          <p:spPr>
            <a:xfrm>
              <a:off x="0" y="0"/>
              <a:ext cx="1768780" cy="475593"/>
            </a:xfrm>
            <a:prstGeom prst="round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42240" tIns="142240" rIns="142240" bIns="142240" spcCol="1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3200" dirty="0">
                  <a:solidFill>
                    <a:schemeClr val="bg2">
                      <a:lumMod val="75000"/>
                    </a:schemeClr>
                  </a:solidFill>
                  <a:latin typeface="Berlin Sans FB Demi" pitchFamily="34" charset="0"/>
                </a:rPr>
                <a:t>CIENCIA</a:t>
              </a:r>
            </a:p>
          </p:txBody>
        </p:sp>
      </p:grpSp>
      <p:sp>
        <p:nvSpPr>
          <p:cNvPr id="9" name="CuadroTexto 8"/>
          <p:cNvSpPr txBox="1"/>
          <p:nvPr/>
        </p:nvSpPr>
        <p:spPr>
          <a:xfrm>
            <a:off x="7524328" y="2890420"/>
            <a:ext cx="504056" cy="2770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589" y="3014877"/>
            <a:ext cx="3261731" cy="183472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186B6EB-D0F1-473C-B64A-5CFBC6901279}"/>
              </a:ext>
            </a:extLst>
          </p:cNvPr>
          <p:cNvSpPr txBox="1"/>
          <p:nvPr/>
        </p:nvSpPr>
        <p:spPr>
          <a:xfrm>
            <a:off x="6732240" y="24928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637B6D9-427C-4408-A493-AC4897FC603E}"/>
              </a:ext>
            </a:extLst>
          </p:cNvPr>
          <p:cNvSpPr txBox="1"/>
          <p:nvPr/>
        </p:nvSpPr>
        <p:spPr>
          <a:xfrm>
            <a:off x="5546337" y="1957444"/>
            <a:ext cx="22044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dirty="0">
                <a:solidFill>
                  <a:srgbClr val="DEF5FA">
                    <a:lumMod val="75000"/>
                  </a:srgbClr>
                </a:solidFill>
                <a:latin typeface="Berlin Sans FB Demi" pitchFamily="34" charset="0"/>
              </a:rPr>
              <a:t>ROBÓTICA</a:t>
            </a:r>
            <a:endParaRPr lang="es-ES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C2E560A-8D7D-48CE-8A13-D6155AB7AD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8431" y="2495535"/>
            <a:ext cx="3132348" cy="197150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487436A-35EF-4872-BD4E-D25BF7F4D572}"/>
              </a:ext>
            </a:extLst>
          </p:cNvPr>
          <p:cNvSpPr txBox="1"/>
          <p:nvPr/>
        </p:nvSpPr>
        <p:spPr>
          <a:xfrm>
            <a:off x="2133650" y="4864804"/>
            <a:ext cx="2448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>
                <a:solidFill>
                  <a:schemeClr val="bg2">
                    <a:lumMod val="75000"/>
                  </a:schemeClr>
                </a:solidFill>
                <a:latin typeface="Berlin Sans FB Demi" pitchFamily="34" charset="0"/>
              </a:rPr>
              <a:t>TEATRO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A644F67-1705-4D69-BD9C-3DABE0CCBE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2272" y="4580474"/>
            <a:ext cx="2466975" cy="18478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10754736"/>
      </p:ext>
    </p:extLst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36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19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19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24" decel="50000">
                                          <p:stCondLst>
                                            <p:cond delay="100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19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9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 redondeado"/>
          <p:cNvSpPr/>
          <p:nvPr/>
        </p:nvSpPr>
        <p:spPr>
          <a:xfrm>
            <a:off x="395536" y="332656"/>
            <a:ext cx="8280920" cy="1152128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400" b="1" dirty="0">
                <a:ln/>
                <a:solidFill>
                  <a:schemeClr val="accent2">
                    <a:lumMod val="75000"/>
                  </a:schemeClr>
                </a:solidFill>
                <a:latin typeface="Berlin Sans FB Demi" pitchFamily="34" charset="0"/>
              </a:rPr>
              <a:t>¿QUÉ HACEMOS EN LA AMPA?</a:t>
            </a:r>
          </a:p>
        </p:txBody>
      </p:sp>
      <p:grpSp>
        <p:nvGrpSpPr>
          <p:cNvPr id="2" name="30 Grupo"/>
          <p:cNvGrpSpPr>
            <a:grpSpLocks/>
          </p:cNvGrpSpPr>
          <p:nvPr/>
        </p:nvGrpSpPr>
        <p:grpSpPr bwMode="auto">
          <a:xfrm>
            <a:off x="4675673" y="1772931"/>
            <a:ext cx="4394850" cy="4867168"/>
            <a:chOff x="0" y="0"/>
            <a:chExt cx="4212604" cy="2262981"/>
          </a:xfrm>
        </p:grpSpPr>
        <p:sp>
          <p:nvSpPr>
            <p:cNvPr id="44" name="43 Redondear rectángulo de esquina sencilla"/>
            <p:cNvSpPr/>
            <p:nvPr/>
          </p:nvSpPr>
          <p:spPr>
            <a:xfrm rot="16200000">
              <a:off x="1023713" y="-925909"/>
              <a:ext cx="2262981" cy="4114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5" name="Redondear rectángulo de esquina sencilla 4"/>
            <p:cNvSpPr/>
            <p:nvPr/>
          </p:nvSpPr>
          <p:spPr>
            <a:xfrm>
              <a:off x="0" y="0"/>
              <a:ext cx="4114800" cy="1080401"/>
            </a:xfrm>
            <a:prstGeom prst="round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42240" tIns="142240" rIns="142240" bIns="142240" spcCol="1270" anchor="ctr"/>
            <a:lstStyle/>
            <a:p>
              <a:pPr algn="ctr" defTabSz="8890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700" dirty="0">
                <a:solidFill>
                  <a:schemeClr val="bg2">
                    <a:lumMod val="75000"/>
                  </a:schemeClr>
                </a:solidFill>
                <a:latin typeface="Berlin Sans FB Demi" pitchFamily="34" charset="0"/>
              </a:endParaRPr>
            </a:p>
            <a:p>
              <a:pPr algn="ctr" defTabSz="8890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700" dirty="0">
                <a:solidFill>
                  <a:schemeClr val="bg2">
                    <a:lumMod val="75000"/>
                  </a:schemeClr>
                </a:solidFill>
                <a:latin typeface="Berlin Sans FB Demi" pitchFamily="34" charset="0"/>
              </a:endParaRPr>
            </a:p>
            <a:p>
              <a:pPr algn="ctr" defTabSz="8890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700" dirty="0">
                <a:solidFill>
                  <a:schemeClr val="bg2">
                    <a:lumMod val="75000"/>
                  </a:schemeClr>
                </a:solidFill>
                <a:latin typeface="Berlin Sans FB Demi" pitchFamily="34" charset="0"/>
              </a:endParaRPr>
            </a:p>
            <a:p>
              <a:pPr algn="ctr" defTabSz="8890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700" dirty="0">
                <a:solidFill>
                  <a:schemeClr val="bg2">
                    <a:lumMod val="75000"/>
                  </a:schemeClr>
                </a:solidFill>
                <a:latin typeface="Berlin Sans FB Demi" pitchFamily="34" charset="0"/>
              </a:endParaRPr>
            </a:p>
            <a:p>
              <a:pPr algn="ctr" defTabSz="8890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700" dirty="0">
                <a:solidFill>
                  <a:schemeClr val="bg2">
                    <a:lumMod val="75000"/>
                  </a:schemeClr>
                </a:solidFill>
                <a:latin typeface="Berlin Sans FB Demi" pitchFamily="34" charset="0"/>
              </a:endParaRPr>
            </a:p>
            <a:p>
              <a:pPr algn="ctr" defTabSz="8890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700" dirty="0">
                <a:solidFill>
                  <a:schemeClr val="bg2">
                    <a:lumMod val="75000"/>
                  </a:schemeClr>
                </a:solidFill>
                <a:latin typeface="Berlin Sans FB Demi" pitchFamily="34" charset="0"/>
              </a:endParaRPr>
            </a:p>
          </p:txBody>
        </p:sp>
      </p:grpSp>
      <p:grpSp>
        <p:nvGrpSpPr>
          <p:cNvPr id="13" name="30 Grupo"/>
          <p:cNvGrpSpPr>
            <a:grpSpLocks/>
          </p:cNvGrpSpPr>
          <p:nvPr/>
        </p:nvGrpSpPr>
        <p:grpSpPr bwMode="auto">
          <a:xfrm>
            <a:off x="429570" y="1772701"/>
            <a:ext cx="4294967" cy="4867168"/>
            <a:chOff x="24586" y="-51090"/>
            <a:chExt cx="4116863" cy="2262981"/>
          </a:xfrm>
        </p:grpSpPr>
        <p:sp>
          <p:nvSpPr>
            <p:cNvPr id="14" name="43 Redondear rectángulo de esquina sencilla"/>
            <p:cNvSpPr/>
            <p:nvPr/>
          </p:nvSpPr>
          <p:spPr>
            <a:xfrm rot="16200000">
              <a:off x="950495" y="-976999"/>
              <a:ext cx="2262981" cy="4114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Redondear rectángulo de esquina sencilla 4"/>
            <p:cNvSpPr/>
            <p:nvPr/>
          </p:nvSpPr>
          <p:spPr>
            <a:xfrm>
              <a:off x="26649" y="-19694"/>
              <a:ext cx="4114800" cy="1080401"/>
            </a:xfrm>
            <a:prstGeom prst="round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42240" tIns="142240" rIns="142240" bIns="142240" spcCol="1270" anchor="ctr"/>
            <a:lstStyle/>
            <a:p>
              <a:pPr algn="ctr" defTabSz="8890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700" dirty="0">
                <a:solidFill>
                  <a:schemeClr val="bg2">
                    <a:lumMod val="75000"/>
                  </a:schemeClr>
                </a:solidFill>
                <a:latin typeface="Berlin Sans FB Demi" pitchFamily="34" charset="0"/>
              </a:endParaRPr>
            </a:p>
            <a:p>
              <a:pPr algn="ctr" defTabSz="8890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700" dirty="0">
                <a:solidFill>
                  <a:schemeClr val="bg2">
                    <a:lumMod val="75000"/>
                  </a:schemeClr>
                </a:solidFill>
                <a:latin typeface="Berlin Sans FB Demi" pitchFamily="34" charset="0"/>
              </a:endParaRPr>
            </a:p>
            <a:p>
              <a:pPr algn="ctr" defTabSz="8890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2700" dirty="0">
                  <a:solidFill>
                    <a:schemeClr val="bg2">
                      <a:lumMod val="75000"/>
                    </a:schemeClr>
                  </a:solidFill>
                  <a:latin typeface="Berlin Sans FB Demi" pitchFamily="34" charset="0"/>
                </a:rPr>
                <a:t>PARTICIPAMOS EN ACTIVIDADES QUE NOS PONEN EN RELACIÓN CON EL BARRIO, CON OTRAS ASOCIACIONES Y COLECTIVOS:</a:t>
              </a:r>
            </a:p>
            <a:p>
              <a:pPr algn="ctr" defTabSz="8890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700" dirty="0">
                <a:solidFill>
                  <a:schemeClr val="bg2">
                    <a:lumMod val="75000"/>
                  </a:schemeClr>
                </a:solidFill>
                <a:latin typeface="Berlin Sans FB Demi" pitchFamily="34" charset="0"/>
              </a:endParaRPr>
            </a:p>
          </p:txBody>
        </p:sp>
      </p:grpSp>
      <p:sp>
        <p:nvSpPr>
          <p:cNvPr id="3" name="Rectángulo 2">
            <a:extLst>
              <a:ext uri="{FF2B5EF4-FFF2-40B4-BE49-F238E27FC236}">
                <a16:creationId xmlns:a16="http://schemas.microsoft.com/office/drawing/2014/main" id="{2FA49627-1ADF-4AD3-97F9-9D0D84A9A697}"/>
              </a:ext>
            </a:extLst>
          </p:cNvPr>
          <p:cNvSpPr/>
          <p:nvPr/>
        </p:nvSpPr>
        <p:spPr>
          <a:xfrm>
            <a:off x="5436096" y="2204864"/>
            <a:ext cx="31471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89000" fontAlgn="auto">
              <a:lnSpc>
                <a:spcPct val="90000"/>
              </a:lnSpc>
              <a:spcAft>
                <a:spcPct val="35000"/>
              </a:spcAft>
              <a:defRPr/>
            </a:pPr>
            <a:endParaRPr lang="es-ES" sz="20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2DA2BF"/>
              </a:solidFill>
              <a:latin typeface="Berlin Sans FB Demi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78FA292-CE69-495C-8519-C42242E724B6}"/>
              </a:ext>
            </a:extLst>
          </p:cNvPr>
          <p:cNvSpPr txBox="1"/>
          <p:nvPr/>
        </p:nvSpPr>
        <p:spPr>
          <a:xfrm>
            <a:off x="5436096" y="2276872"/>
            <a:ext cx="314714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endParaRPr lang="es-ES" dirty="0">
              <a:solidFill>
                <a:srgbClr val="7030A0"/>
              </a:solidFill>
              <a:latin typeface="Berlin Sans FB Demi" panose="020E0802020502020306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>
                <a:solidFill>
                  <a:srgbClr val="7030A0"/>
                </a:solidFill>
                <a:latin typeface="Berlin Sans FB Demi" panose="020E0802020502020306" pitchFamily="34" charset="0"/>
              </a:rPr>
              <a:t>Delegación de la FAPA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>
                <a:solidFill>
                  <a:srgbClr val="7030A0"/>
                </a:solidFill>
                <a:latin typeface="Berlin Sans FB Demi" panose="020E0802020502020306" pitchFamily="34" charset="0"/>
              </a:rPr>
              <a:t>Plataforma por la Escuela Pública de Vallecas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>
                <a:solidFill>
                  <a:srgbClr val="7030A0"/>
                </a:solidFill>
                <a:latin typeface="Berlin Sans FB Demi" panose="020E0802020502020306" pitchFamily="34" charset="0"/>
              </a:rPr>
              <a:t>Mesa de Educación en los Foros Locales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>
                <a:solidFill>
                  <a:srgbClr val="7030A0"/>
                </a:solidFill>
                <a:latin typeface="Berlin Sans FB Demi" panose="020E0802020502020306" pitchFamily="34" charset="0"/>
              </a:rPr>
              <a:t>Formamos parte del Proyecto “Patios para crecer Jugando”, dentro de los Presupuestos Participativos impulsados por el Ayuntamiento </a:t>
            </a:r>
          </a:p>
        </p:txBody>
      </p:sp>
      <p:pic>
        <p:nvPicPr>
          <p:cNvPr id="9" name="Imagen 8" descr="Imagen que contiene electrónica, pantalla, impresora&#10;&#10;Descripción generada automáticamente">
            <a:extLst>
              <a:ext uri="{FF2B5EF4-FFF2-40B4-BE49-F238E27FC236}">
                <a16:creationId xmlns:a16="http://schemas.microsoft.com/office/drawing/2014/main" id="{8EFADA68-803B-46E2-AE15-B36CD955CA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03119">
            <a:off x="1147453" y="5063058"/>
            <a:ext cx="4213639" cy="1087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500"/>
                            </p:stCondLst>
                            <p:childTnLst>
                              <p:par>
                                <p:cTn id="2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500"/>
                            </p:stCondLst>
                            <p:childTnLst>
                              <p:par>
                                <p:cTn id="2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500"/>
                            </p:stCondLst>
                            <p:childTnLst>
                              <p:par>
                                <p:cTn id="3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500"/>
                            </p:stCondLst>
                            <p:childTnLst>
                              <p:par>
                                <p:cTn id="3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 redondeado"/>
          <p:cNvSpPr/>
          <p:nvPr/>
        </p:nvSpPr>
        <p:spPr>
          <a:xfrm>
            <a:off x="395536" y="332656"/>
            <a:ext cx="8280920" cy="1152128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400" b="1" dirty="0">
                <a:ln/>
                <a:solidFill>
                  <a:schemeClr val="accent2">
                    <a:lumMod val="75000"/>
                  </a:schemeClr>
                </a:solidFill>
                <a:latin typeface="Berlin Sans FB Demi" pitchFamily="34" charset="0"/>
              </a:rPr>
              <a:t>¿QUÉ HACEMOS EN LA AMPA?</a:t>
            </a:r>
          </a:p>
        </p:txBody>
      </p:sp>
      <p:sp>
        <p:nvSpPr>
          <p:cNvPr id="44" name="43 Redondear rectángulo de esquina sencilla"/>
          <p:cNvSpPr/>
          <p:nvPr/>
        </p:nvSpPr>
        <p:spPr bwMode="auto">
          <a:xfrm rot="16200000">
            <a:off x="2304258" y="-62707"/>
            <a:ext cx="4535487" cy="8207375"/>
          </a:xfrm>
          <a:prstGeom prst="round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CuadroTexto 8"/>
          <p:cNvSpPr txBox="1"/>
          <p:nvPr/>
        </p:nvSpPr>
        <p:spPr>
          <a:xfrm>
            <a:off x="7524328" y="2890420"/>
            <a:ext cx="504056" cy="2770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186B6EB-D0F1-473C-B64A-5CFBC6901279}"/>
              </a:ext>
            </a:extLst>
          </p:cNvPr>
          <p:cNvSpPr txBox="1"/>
          <p:nvPr/>
        </p:nvSpPr>
        <p:spPr>
          <a:xfrm>
            <a:off x="6732240" y="24928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1CE6EDA-6881-4D00-B4D2-33226F99EB2D}"/>
              </a:ext>
            </a:extLst>
          </p:cNvPr>
          <p:cNvSpPr txBox="1"/>
          <p:nvPr/>
        </p:nvSpPr>
        <p:spPr>
          <a:xfrm>
            <a:off x="2677099" y="2161626"/>
            <a:ext cx="4046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>
                <a:solidFill>
                  <a:schemeClr val="bg2">
                    <a:lumMod val="75000"/>
                  </a:schemeClr>
                </a:solidFill>
                <a:latin typeface="Berlin Sans FB Demi" pitchFamily="34" charset="0"/>
              </a:rPr>
              <a:t>…Y CON OTRAS AMPAS</a:t>
            </a:r>
            <a:endParaRPr lang="es-ES" sz="2800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02574C62-826F-4AD2-A266-0A2C104EEF2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6"/>
          <a:stretch/>
        </p:blipFill>
        <p:spPr>
          <a:xfrm>
            <a:off x="4994223" y="3508611"/>
            <a:ext cx="3303105" cy="15765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A42FA47-EDC6-4474-8EA6-917BEE3F4C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19983">
            <a:off x="1182824" y="3240387"/>
            <a:ext cx="3328735" cy="2216991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custDataLst>
      <p:tags r:id="rId1"/>
    </p:custDataLst>
    <p:extLst>
      <p:ext uri="{BB962C8B-B14F-4D97-AF65-F5344CB8AC3E}">
        <p14:creationId xmlns:p14="http://schemas.microsoft.com/office/powerpoint/2010/main" val="3389480497"/>
      </p:ext>
    </p:extLst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 redondeado"/>
          <p:cNvSpPr/>
          <p:nvPr/>
        </p:nvSpPr>
        <p:spPr>
          <a:xfrm>
            <a:off x="527190" y="332657"/>
            <a:ext cx="8149266" cy="86799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1" i="0" u="none" strike="noStrike" kern="1200" cap="none" spc="0" normalizeH="0" baseline="0" noProof="0" dirty="0">
                <a:ln/>
                <a:solidFill>
                  <a:srgbClr val="DA1F28">
                    <a:lumMod val="75000"/>
                  </a:srgbClr>
                </a:solidFill>
                <a:effectLst/>
                <a:uLnTx/>
                <a:uFillTx/>
                <a:latin typeface="Berlin Sans FB Demi" pitchFamily="34" charset="0"/>
                <a:ea typeface="+mn-ea"/>
                <a:cs typeface="+mn-cs"/>
              </a:rPr>
              <a:t>¿QUÉ HACEMOS EN LA AMPA?</a:t>
            </a:r>
          </a:p>
        </p:txBody>
      </p:sp>
      <p:grpSp>
        <p:nvGrpSpPr>
          <p:cNvPr id="2" name="30 Grupo"/>
          <p:cNvGrpSpPr>
            <a:grpSpLocks/>
          </p:cNvGrpSpPr>
          <p:nvPr/>
        </p:nvGrpSpPr>
        <p:grpSpPr bwMode="auto">
          <a:xfrm>
            <a:off x="467544" y="1327347"/>
            <a:ext cx="4282531" cy="5319570"/>
            <a:chOff x="0" y="0"/>
            <a:chExt cx="4114800" cy="2262981"/>
          </a:xfrm>
        </p:grpSpPr>
        <p:sp>
          <p:nvSpPr>
            <p:cNvPr id="44" name="43 Redondear rectángulo de esquina sencilla"/>
            <p:cNvSpPr/>
            <p:nvPr/>
          </p:nvSpPr>
          <p:spPr>
            <a:xfrm rot="16200000">
              <a:off x="925909" y="-925909"/>
              <a:ext cx="2262981" cy="4114800"/>
            </a:xfrm>
            <a:prstGeom prst="round1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s-ES" dirty="0"/>
            </a:p>
          </p:txBody>
        </p:sp>
        <p:sp>
          <p:nvSpPr>
            <p:cNvPr id="45" name="Redondear rectángulo de esquina sencilla 4"/>
            <p:cNvSpPr/>
            <p:nvPr/>
          </p:nvSpPr>
          <p:spPr>
            <a:xfrm>
              <a:off x="0" y="0"/>
              <a:ext cx="4114800" cy="3635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42240" tIns="142240" rIns="142240" bIns="142240" spcCol="1270" anchor="ctr"/>
            <a:lstStyle/>
            <a:p>
              <a:pPr marL="0" marR="0" lvl="0" indent="0" algn="ctr" defTabSz="8890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sz="2000" b="0" i="0" u="none" strike="noStrike" kern="1200" cap="none" spc="0" normalizeH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Berlin Sans FB Demi" pitchFamily="34" charset="0"/>
                  <a:ea typeface="+mn-ea"/>
                  <a:cs typeface="+mn-cs"/>
                </a:rPr>
                <a:t>BIENVENIDA</a:t>
              </a:r>
              <a:endParaRPr kumimoji="0" lang="es-ES" sz="20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erlin Sans FB Demi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" name="31 Grupo"/>
          <p:cNvGrpSpPr>
            <a:grpSpLocks/>
          </p:cNvGrpSpPr>
          <p:nvPr/>
        </p:nvGrpSpPr>
        <p:grpSpPr bwMode="auto">
          <a:xfrm>
            <a:off x="3972000" y="1327347"/>
            <a:ext cx="5172000" cy="2635800"/>
            <a:chOff x="3563460" y="0"/>
            <a:chExt cx="4666140" cy="2262981"/>
          </a:xfrm>
        </p:grpSpPr>
        <p:sp>
          <p:nvSpPr>
            <p:cNvPr id="42" name="41 Redondear rectángulo de esquina sencilla"/>
            <p:cNvSpPr/>
            <p:nvPr/>
          </p:nvSpPr>
          <p:spPr>
            <a:xfrm>
              <a:off x="4114800" y="0"/>
              <a:ext cx="4114800" cy="2262981"/>
            </a:xfrm>
            <a:prstGeom prst="round1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s-ES" dirty="0"/>
            </a:p>
          </p:txBody>
        </p:sp>
        <p:sp>
          <p:nvSpPr>
            <p:cNvPr id="43" name="Redondear rectángulo de esquina sencilla 6"/>
            <p:cNvSpPr/>
            <p:nvPr/>
          </p:nvSpPr>
          <p:spPr>
            <a:xfrm rot="827100">
              <a:off x="3563460" y="164455"/>
              <a:ext cx="3487553" cy="5813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42240" tIns="142240" rIns="142240" bIns="142240" spcCol="1270" anchor="ctr"/>
            <a:lstStyle/>
            <a:p>
              <a:pPr marL="0" marR="0" lvl="0" indent="0" algn="ctr" defTabSz="8890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2700" b="0" i="0" u="none" strike="noStrike" kern="1200" cap="none" spc="0" normalizeH="0" baseline="0" noProof="0" dirty="0">
                <a:ln>
                  <a:noFill/>
                </a:ln>
                <a:solidFill>
                  <a:srgbClr val="DEF5FA">
                    <a:lumMod val="75000"/>
                  </a:srgbClr>
                </a:solidFill>
                <a:effectLst/>
                <a:uLnTx/>
                <a:uFillTx/>
                <a:latin typeface="Berlin Sans FB Demi" pitchFamily="34" charset="0"/>
                <a:ea typeface="+mn-ea"/>
                <a:cs typeface="+mn-cs"/>
              </a:endParaRPr>
            </a:p>
          </p:txBody>
        </p:sp>
      </p:grpSp>
      <p:sp>
        <p:nvSpPr>
          <p:cNvPr id="41" name="Redondear rectángulo de esquina sencilla 8"/>
          <p:cNvSpPr/>
          <p:nvPr/>
        </p:nvSpPr>
        <p:spPr bwMode="auto">
          <a:xfrm>
            <a:off x="527190" y="6225991"/>
            <a:ext cx="3277133" cy="22734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142240" tIns="142240" rIns="142240" bIns="0" spcCol="1270" anchor="b" anchorCtr="0"/>
          <a:lstStyle/>
          <a:p>
            <a:pPr marL="0" marR="0" lvl="0" indent="0" algn="ctr" defTabSz="8890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es-ES" sz="2700" b="0" i="0" u="none" strike="noStrike" kern="1200" cap="none" spc="0" normalizeH="0" baseline="0" noProof="0" dirty="0">
              <a:ln>
                <a:noFill/>
              </a:ln>
              <a:solidFill>
                <a:srgbClr val="DEF5FA">
                  <a:lumMod val="75000"/>
                </a:srgbClr>
              </a:solidFill>
              <a:effectLst/>
              <a:uLnTx/>
              <a:uFillTx/>
              <a:latin typeface="Berlin Sans FB Demi" pitchFamily="34" charset="0"/>
              <a:ea typeface="+mn-ea"/>
              <a:cs typeface="+mn-cs"/>
            </a:endParaRPr>
          </a:p>
        </p:txBody>
      </p:sp>
      <p:grpSp>
        <p:nvGrpSpPr>
          <p:cNvPr id="6" name="33 Grupo"/>
          <p:cNvGrpSpPr>
            <a:grpSpLocks/>
          </p:cNvGrpSpPr>
          <p:nvPr/>
        </p:nvGrpSpPr>
        <p:grpSpPr bwMode="auto">
          <a:xfrm>
            <a:off x="1819038" y="4035426"/>
            <a:ext cx="7323683" cy="2627412"/>
            <a:chOff x="1620156" y="2262980"/>
            <a:chExt cx="6608650" cy="2262981"/>
          </a:xfrm>
        </p:grpSpPr>
        <p:sp>
          <p:nvSpPr>
            <p:cNvPr id="38" name="37 Redondear rectángulo de esquina sencilla"/>
            <p:cNvSpPr/>
            <p:nvPr/>
          </p:nvSpPr>
          <p:spPr>
            <a:xfrm rot="5400000">
              <a:off x="5039915" y="1337071"/>
              <a:ext cx="2262981" cy="4114800"/>
            </a:xfrm>
            <a:prstGeom prst="round1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9" name="Redondear rectángulo de esquina sencilla 10"/>
            <p:cNvSpPr/>
            <p:nvPr/>
          </p:nvSpPr>
          <p:spPr>
            <a:xfrm>
              <a:off x="1620156" y="4013615"/>
              <a:ext cx="4114800" cy="42212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42240" tIns="142240" rIns="142240" bIns="142240" spcCol="1270" anchor="ctr"/>
            <a:lstStyle/>
            <a:p>
              <a:pPr marL="0" marR="0" lvl="0" indent="0" algn="ctr" defTabSz="8890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lang="es-ES_tradnl" sz="2700" dirty="0">
                  <a:solidFill>
                    <a:srgbClr val="DEF5FA">
                      <a:lumMod val="75000"/>
                    </a:srgbClr>
                  </a:solidFill>
                  <a:latin typeface="Berlin Sans FB Demi" pitchFamily="34" charset="0"/>
                </a:rPr>
                <a:t>                 </a:t>
              </a:r>
              <a:r>
                <a:rPr lang="es-ES_tradnl" sz="2700" dirty="0">
                  <a:solidFill>
                    <a:srgbClr val="FF0000"/>
                  </a:solidFill>
                  <a:latin typeface="Berlin Sans FB Demi" pitchFamily="34" charset="0"/>
                </a:rPr>
                <a:t>DIA  DEL  LIBRO</a:t>
              </a:r>
              <a:endParaRPr kumimoji="0" lang="es-ES" sz="27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erlin Sans FB Demi" pitchFamily="34" charset="0"/>
              </a:endParaRPr>
            </a:p>
          </p:txBody>
        </p:sp>
      </p:grpSp>
      <p:grpSp>
        <p:nvGrpSpPr>
          <p:cNvPr id="7" name="34 Grupo"/>
          <p:cNvGrpSpPr>
            <a:grpSpLocks/>
          </p:cNvGrpSpPr>
          <p:nvPr/>
        </p:nvGrpSpPr>
        <p:grpSpPr bwMode="auto">
          <a:xfrm>
            <a:off x="3384681" y="1311427"/>
            <a:ext cx="2428384" cy="2590588"/>
            <a:chOff x="2916694" y="-721553"/>
            <a:chExt cx="2468880" cy="3548689"/>
          </a:xfrm>
        </p:grpSpPr>
        <p:sp>
          <p:nvSpPr>
            <p:cNvPr id="36" name="35 Rectángulo redondeado"/>
            <p:cNvSpPr/>
            <p:nvPr/>
          </p:nvSpPr>
          <p:spPr>
            <a:xfrm>
              <a:off x="2916694" y="-721553"/>
              <a:ext cx="2468880" cy="1462887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r>
                <a:rPr lang="es-ES" sz="4800" b="1" dirty="0">
                  <a:solidFill>
                    <a:srgbClr val="7030A0"/>
                  </a:solidFill>
                  <a:latin typeface="Curlz MT" panose="04040404050702020202" pitchFamily="82" charset="0"/>
                </a:rPr>
                <a:t>FIESTAS</a:t>
              </a:r>
            </a:p>
            <a:p>
              <a:endParaRPr lang="es-ES" dirty="0"/>
            </a:p>
          </p:txBody>
        </p:sp>
        <p:sp>
          <p:nvSpPr>
            <p:cNvPr id="37" name="36 Rectángulo"/>
            <p:cNvSpPr/>
            <p:nvPr/>
          </p:nvSpPr>
          <p:spPr>
            <a:xfrm>
              <a:off x="2935928" y="1752777"/>
              <a:ext cx="2413311" cy="107435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76200" tIns="76200" rIns="76200" bIns="76200" spcCol="1270" anchor="ctr"/>
            <a:lstStyle/>
            <a:p>
              <a:pPr marL="0" marR="0" lvl="0" indent="0" algn="ctr" defTabSz="8890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urlz MT" panose="04040404050702020202" pitchFamily="82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CF94A75D-3144-4F44-AAF5-8542D0601D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439"/>
          <a:stretch/>
        </p:blipFill>
        <p:spPr>
          <a:xfrm rot="551959">
            <a:off x="596942" y="1963363"/>
            <a:ext cx="2400903" cy="34812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605406F-C2FA-4EF7-97F3-D3B06D4F8D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82636">
            <a:off x="5778388" y="1538881"/>
            <a:ext cx="2973375" cy="22964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19ADB7B-8204-44C3-86B4-69BAAD4DA52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535" t="16319" r="8437" b="5823"/>
          <a:stretch/>
        </p:blipFill>
        <p:spPr>
          <a:xfrm>
            <a:off x="2915816" y="3752772"/>
            <a:ext cx="4054697" cy="21885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55BAC5EA-8C0C-4BB8-8BD1-973E833B99D6}"/>
              </a:ext>
            </a:extLst>
          </p:cNvPr>
          <p:cNvSpPr txBox="1"/>
          <p:nvPr/>
        </p:nvSpPr>
        <p:spPr>
          <a:xfrm>
            <a:off x="3905330" y="2395273"/>
            <a:ext cx="1600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FF0000"/>
                </a:solidFill>
                <a:latin typeface="Berlin Sans FB Demi" panose="020E0802020502020306" pitchFamily="34" charset="0"/>
              </a:rPr>
              <a:t>CARNAVAL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65268681"/>
      </p:ext>
    </p:extLst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36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19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19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24" decel="50000">
                                          <p:stCondLst>
                                            <p:cond delay="1003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19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19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 redondeado"/>
          <p:cNvSpPr/>
          <p:nvPr/>
        </p:nvSpPr>
        <p:spPr>
          <a:xfrm>
            <a:off x="539550" y="332656"/>
            <a:ext cx="8136906" cy="54972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400" b="1" dirty="0">
                <a:ln/>
                <a:solidFill>
                  <a:schemeClr val="accent2">
                    <a:lumMod val="75000"/>
                  </a:schemeClr>
                </a:solidFill>
                <a:latin typeface="Berlin Sans FB Demi" pitchFamily="34" charset="0"/>
              </a:rPr>
              <a:t>¿QUÉ HACEMOS EN LA AMPA?</a:t>
            </a:r>
          </a:p>
        </p:txBody>
      </p:sp>
      <p:grpSp>
        <p:nvGrpSpPr>
          <p:cNvPr id="2" name="30 Grupo"/>
          <p:cNvGrpSpPr>
            <a:grpSpLocks/>
          </p:cNvGrpSpPr>
          <p:nvPr/>
        </p:nvGrpSpPr>
        <p:grpSpPr bwMode="auto">
          <a:xfrm>
            <a:off x="230778" y="980728"/>
            <a:ext cx="8963720" cy="5877272"/>
            <a:chOff x="-108690" y="-1"/>
            <a:chExt cx="4223490" cy="2262982"/>
          </a:xfrm>
        </p:grpSpPr>
        <p:sp>
          <p:nvSpPr>
            <p:cNvPr id="44" name="43 Redondear rectángulo de esquina sencilla"/>
            <p:cNvSpPr/>
            <p:nvPr/>
          </p:nvSpPr>
          <p:spPr>
            <a:xfrm rot="16200000">
              <a:off x="817219" y="-925910"/>
              <a:ext cx="2262981" cy="4114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vert="vert"/>
            <a:lstStyle/>
            <a:p>
              <a:endParaRPr lang="es-ES" dirty="0"/>
            </a:p>
          </p:txBody>
        </p:sp>
        <p:sp>
          <p:nvSpPr>
            <p:cNvPr id="45" name="Redondear rectángulo de esquina sencilla 4"/>
            <p:cNvSpPr/>
            <p:nvPr/>
          </p:nvSpPr>
          <p:spPr>
            <a:xfrm>
              <a:off x="0" y="0"/>
              <a:ext cx="4114800" cy="2262981"/>
            </a:xfrm>
            <a:prstGeom prst="round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42240" tIns="142240" rIns="142240" bIns="142240" spcCol="1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sz="3200" dirty="0">
                <a:solidFill>
                  <a:schemeClr val="bg2">
                    <a:lumMod val="75000"/>
                  </a:schemeClr>
                </a:solidFill>
                <a:latin typeface="Berlin Sans FB Demi" pitchFamily="34" charset="0"/>
              </a:endParaRPr>
            </a:p>
          </p:txBody>
        </p:sp>
      </p:grpSp>
      <p:sp>
        <p:nvSpPr>
          <p:cNvPr id="6" name="5 CuadroTexto"/>
          <p:cNvSpPr txBox="1"/>
          <p:nvPr/>
        </p:nvSpPr>
        <p:spPr>
          <a:xfrm>
            <a:off x="4643238" y="2091809"/>
            <a:ext cx="447675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dirty="0">
                <a:solidFill>
                  <a:schemeClr val="bg2">
                    <a:lumMod val="75000"/>
                  </a:schemeClr>
                </a:solidFill>
                <a:latin typeface="Berlin Sans FB Demi" panose="020E0802020502020306" pitchFamily="34" charset="0"/>
              </a:rPr>
              <a:t>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8F7065F6-0359-4D6B-A70E-CA7C0DCE71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4648" y="1223195"/>
            <a:ext cx="1926655" cy="30442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108A7551-A486-41F3-BE00-BC8D19CEE369}"/>
              </a:ext>
            </a:extLst>
          </p:cNvPr>
          <p:cNvSpPr/>
          <p:nvPr/>
        </p:nvSpPr>
        <p:spPr>
          <a:xfrm>
            <a:off x="-1446070" y="980728"/>
            <a:ext cx="846634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9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Chiller" panose="04020404031007020602" pitchFamily="82" charset="0"/>
              </a:rPr>
              <a:t>HALLOWEN</a:t>
            </a:r>
            <a:endParaRPr lang="es-ES" sz="96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Chiller" panose="04020404031007020602" pitchFamily="82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4EF44F4-6668-4A6A-903A-614E547F9A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601" y="2982263"/>
            <a:ext cx="2284370" cy="344386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7C664AA-BF63-4BD8-BA4D-C5B2A873EB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551" y="4533923"/>
            <a:ext cx="3374858" cy="22557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reflection stA="45000" endPos="0" dist="50800" dir="5400000" sy="-100000" algn="bl" rotWithShape="0"/>
            <a:softEdge rad="88900"/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F38A086-630B-44AE-9F0D-5599CDDD013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172" y="2189485"/>
            <a:ext cx="2690481" cy="20779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custDataLst>
      <p:tags r:id="rId1"/>
    </p:custDataLst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30 Grupo">
            <a:extLst>
              <a:ext uri="{FF2B5EF4-FFF2-40B4-BE49-F238E27FC236}">
                <a16:creationId xmlns:a16="http://schemas.microsoft.com/office/drawing/2014/main" id="{0780D693-C3D2-4FAC-9060-D438B0F2376A}"/>
              </a:ext>
            </a:extLst>
          </p:cNvPr>
          <p:cNvGrpSpPr>
            <a:grpSpLocks/>
          </p:cNvGrpSpPr>
          <p:nvPr/>
        </p:nvGrpSpPr>
        <p:grpSpPr bwMode="auto">
          <a:xfrm>
            <a:off x="144502" y="814988"/>
            <a:ext cx="8712967" cy="5830469"/>
            <a:chOff x="0" y="0"/>
            <a:chExt cx="4212604" cy="2262981"/>
          </a:xfrm>
        </p:grpSpPr>
        <p:sp>
          <p:nvSpPr>
            <p:cNvPr id="9" name="43 Redondear rectángulo de esquina sencilla">
              <a:extLst>
                <a:ext uri="{FF2B5EF4-FFF2-40B4-BE49-F238E27FC236}">
                  <a16:creationId xmlns:a16="http://schemas.microsoft.com/office/drawing/2014/main" id="{C2D8A137-ABB1-4148-9309-7ED87DDDFF23}"/>
                </a:ext>
              </a:extLst>
            </p:cNvPr>
            <p:cNvSpPr/>
            <p:nvPr/>
          </p:nvSpPr>
          <p:spPr>
            <a:xfrm rot="16200000">
              <a:off x="1023713" y="-925909"/>
              <a:ext cx="2262981" cy="4114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edondear rectángulo de esquina sencilla 4">
              <a:extLst>
                <a:ext uri="{FF2B5EF4-FFF2-40B4-BE49-F238E27FC236}">
                  <a16:creationId xmlns:a16="http://schemas.microsoft.com/office/drawing/2014/main" id="{8087724A-47F5-4073-823F-423EED88C73E}"/>
                </a:ext>
              </a:extLst>
            </p:cNvPr>
            <p:cNvSpPr/>
            <p:nvPr/>
          </p:nvSpPr>
          <p:spPr>
            <a:xfrm>
              <a:off x="0" y="0"/>
              <a:ext cx="4114800" cy="1080401"/>
            </a:xfrm>
            <a:prstGeom prst="round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42240" tIns="142240" rIns="142240" bIns="142240" spcCol="1270" anchor="ctr"/>
            <a:lstStyle/>
            <a:p>
              <a:pPr algn="ctr" defTabSz="8890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700" dirty="0">
                <a:solidFill>
                  <a:schemeClr val="bg2">
                    <a:lumMod val="75000"/>
                  </a:schemeClr>
                </a:solidFill>
                <a:latin typeface="Berlin Sans FB Demi" pitchFamily="34" charset="0"/>
              </a:endParaRPr>
            </a:p>
            <a:p>
              <a:pPr algn="ctr" defTabSz="8890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700" dirty="0">
                <a:solidFill>
                  <a:schemeClr val="bg2">
                    <a:lumMod val="75000"/>
                  </a:schemeClr>
                </a:solidFill>
                <a:latin typeface="Berlin Sans FB Demi" pitchFamily="34" charset="0"/>
              </a:endParaRPr>
            </a:p>
            <a:p>
              <a:pPr algn="ctr" defTabSz="8890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700" dirty="0">
                <a:solidFill>
                  <a:schemeClr val="bg2">
                    <a:lumMod val="75000"/>
                  </a:schemeClr>
                </a:solidFill>
                <a:latin typeface="Berlin Sans FB Demi" pitchFamily="34" charset="0"/>
              </a:endParaRPr>
            </a:p>
            <a:p>
              <a:pPr algn="ctr" defTabSz="8890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700" dirty="0">
                <a:solidFill>
                  <a:schemeClr val="bg2">
                    <a:lumMod val="75000"/>
                  </a:schemeClr>
                </a:solidFill>
                <a:latin typeface="Berlin Sans FB Demi" pitchFamily="34" charset="0"/>
              </a:endParaRPr>
            </a:p>
            <a:p>
              <a:pPr algn="ctr" defTabSz="8890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700" dirty="0">
                <a:solidFill>
                  <a:schemeClr val="bg2">
                    <a:lumMod val="75000"/>
                  </a:schemeClr>
                </a:solidFill>
                <a:latin typeface="Berlin Sans FB Demi" pitchFamily="34" charset="0"/>
              </a:endParaRPr>
            </a:p>
            <a:p>
              <a:pPr algn="ctr" defTabSz="8890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700" dirty="0">
                <a:solidFill>
                  <a:schemeClr val="bg2">
                    <a:lumMod val="75000"/>
                  </a:schemeClr>
                </a:solidFill>
                <a:latin typeface="Berlin Sans FB Demi" pitchFamily="34" charset="0"/>
              </a:endParaRPr>
            </a:p>
          </p:txBody>
        </p:sp>
      </p:grpSp>
      <p:sp>
        <p:nvSpPr>
          <p:cNvPr id="4" name="Título 3">
            <a:extLst>
              <a:ext uri="{FF2B5EF4-FFF2-40B4-BE49-F238E27FC236}">
                <a16:creationId xmlns:a16="http://schemas.microsoft.com/office/drawing/2014/main" id="{279C8CB2-55F0-45EB-940F-0AAF50D3F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0377526">
            <a:off x="-1072920" y="1150514"/>
            <a:ext cx="4592304" cy="2112550"/>
          </a:xfrm>
        </p:spPr>
        <p:txBody>
          <a:bodyPr>
            <a:normAutofit/>
          </a:bodyPr>
          <a:lstStyle/>
          <a:p>
            <a:r>
              <a:rPr lang="es-ES" sz="5400" dirty="0">
                <a:latin typeface="Curlz MT" panose="04040404050702020202" pitchFamily="82" charset="0"/>
              </a:rPr>
              <a:t>FIN  DE  CURSO</a:t>
            </a:r>
          </a:p>
        </p:txBody>
      </p:sp>
      <p:sp>
        <p:nvSpPr>
          <p:cNvPr id="2" name="Subtítulo 1">
            <a:extLst>
              <a:ext uri="{FF2B5EF4-FFF2-40B4-BE49-F238E27FC236}">
                <a16:creationId xmlns:a16="http://schemas.microsoft.com/office/drawing/2014/main" id="{3F32BB15-3C87-43AC-9CE9-06E2D221BE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F51C5919-B6BC-4D91-9600-7F825F21EECC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 rot="619868">
            <a:off x="4267200" y="1565275"/>
            <a:ext cx="4876800" cy="37687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34CC8FAD-CE46-4EA3-9520-984A4ECF76C9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tretch>
            <a:fillRect/>
          </a:stretch>
        </p:blipFill>
        <p:spPr>
          <a:xfrm rot="21362880">
            <a:off x="0" y="2970213"/>
            <a:ext cx="4083050" cy="315436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4 Rectángulo redondeado">
            <a:extLst>
              <a:ext uri="{FF2B5EF4-FFF2-40B4-BE49-F238E27FC236}">
                <a16:creationId xmlns:a16="http://schemas.microsoft.com/office/drawing/2014/main" id="{49860AF0-84A3-4D79-A940-68DEC38DD5C5}"/>
              </a:ext>
            </a:extLst>
          </p:cNvPr>
          <p:cNvSpPr/>
          <p:nvPr/>
        </p:nvSpPr>
        <p:spPr>
          <a:xfrm>
            <a:off x="555425" y="43523"/>
            <a:ext cx="8149266" cy="86799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1" i="0" u="none" strike="noStrike" kern="1200" cap="none" spc="0" normalizeH="0" baseline="0" noProof="0" dirty="0">
                <a:ln/>
                <a:solidFill>
                  <a:srgbClr val="DA1F28">
                    <a:lumMod val="75000"/>
                  </a:srgbClr>
                </a:solidFill>
                <a:effectLst/>
                <a:uLnTx/>
                <a:uFillTx/>
                <a:latin typeface="Berlin Sans FB Demi" pitchFamily="34" charset="0"/>
                <a:ea typeface="+mn-ea"/>
                <a:cs typeface="+mn-cs"/>
              </a:rPr>
              <a:t>¿QUÉ HACEMOS EN LA AMPA?</a:t>
            </a:r>
          </a:p>
        </p:txBody>
      </p:sp>
    </p:spTree>
    <p:extLst>
      <p:ext uri="{BB962C8B-B14F-4D97-AF65-F5344CB8AC3E}">
        <p14:creationId xmlns:p14="http://schemas.microsoft.com/office/powerpoint/2010/main" val="2655663332"/>
      </p:ext>
    </p:extLst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0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1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30 Grupo"/>
          <p:cNvGrpSpPr>
            <a:grpSpLocks/>
          </p:cNvGrpSpPr>
          <p:nvPr/>
        </p:nvGrpSpPr>
        <p:grpSpPr bwMode="auto">
          <a:xfrm>
            <a:off x="432308" y="1231544"/>
            <a:ext cx="8243380" cy="5077179"/>
            <a:chOff x="-18051" y="-1"/>
            <a:chExt cx="4132851" cy="2262981"/>
          </a:xfrm>
        </p:grpSpPr>
        <p:sp>
          <p:nvSpPr>
            <p:cNvPr id="44" name="43 Redondear rectángulo de esquina sencilla"/>
            <p:cNvSpPr/>
            <p:nvPr/>
          </p:nvSpPr>
          <p:spPr>
            <a:xfrm rot="16200000">
              <a:off x="907858" y="-925910"/>
              <a:ext cx="2262981" cy="4114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5" name="Redondear rectángulo de esquina sencilla 4"/>
            <p:cNvSpPr/>
            <p:nvPr/>
          </p:nvSpPr>
          <p:spPr>
            <a:xfrm>
              <a:off x="0" y="0"/>
              <a:ext cx="4114800" cy="448500"/>
            </a:xfrm>
            <a:prstGeom prst="round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42240" tIns="142240" rIns="142240" bIns="142240" spcCol="1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3200" dirty="0">
                  <a:solidFill>
                    <a:schemeClr val="bg2">
                      <a:lumMod val="75000"/>
                    </a:schemeClr>
                  </a:solidFill>
                  <a:latin typeface="Berlin Sans FB Demi" pitchFamily="34" charset="0"/>
                </a:rPr>
                <a:t>MERCADILLO DE NAVIDAD</a:t>
              </a: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577C8BB1-4392-4567-8102-65BD1E99C7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093"/>
          <a:stretch/>
        </p:blipFill>
        <p:spPr>
          <a:xfrm>
            <a:off x="1621952" y="2214413"/>
            <a:ext cx="6041986" cy="339439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4 Rectángulo redondeado"/>
          <p:cNvSpPr/>
          <p:nvPr/>
        </p:nvSpPr>
        <p:spPr>
          <a:xfrm>
            <a:off x="395536" y="332656"/>
            <a:ext cx="8280920" cy="898888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400" b="1" dirty="0">
                <a:ln/>
                <a:solidFill>
                  <a:schemeClr val="accent2">
                    <a:lumMod val="75000"/>
                  </a:schemeClr>
                </a:solidFill>
                <a:latin typeface="Berlin Sans FB Demi" pitchFamily="34" charset="0"/>
              </a:rPr>
              <a:t>¿QUÉ HACEMOS EN LA AMPA?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7524328" y="2890420"/>
            <a:ext cx="504056" cy="2770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7524328" y="1484784"/>
            <a:ext cx="587725" cy="452268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es-ES" sz="2400" dirty="0">
                <a:solidFill>
                  <a:srgbClr val="DEF5FA">
                    <a:lumMod val="75000"/>
                  </a:srgbClr>
                </a:solidFill>
                <a:latin typeface="Berlin Sans FB Demi" pitchFamily="34" charset="0"/>
              </a:rPr>
              <a:t>ALUMNOS 6º</a:t>
            </a:r>
            <a:endParaRPr lang="es-ES" sz="24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FC6BD61-E97A-453B-AF94-978A6DF691A0}"/>
              </a:ext>
            </a:extLst>
          </p:cNvPr>
          <p:cNvSpPr txBox="1"/>
          <p:nvPr/>
        </p:nvSpPr>
        <p:spPr>
          <a:xfrm>
            <a:off x="1031947" y="1927424"/>
            <a:ext cx="553998" cy="369903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s-ES" sz="2400" dirty="0">
                <a:solidFill>
                  <a:schemeClr val="accent1">
                    <a:lumMod val="20000"/>
                    <a:lumOff val="80000"/>
                  </a:schemeClr>
                </a:solidFill>
                <a:latin typeface="Berlin Sans FB" panose="020E0602020502020306" pitchFamily="34" charset="0"/>
              </a:rPr>
              <a:t>VIAJE  DE  FIN  DE  CURSO</a:t>
            </a:r>
          </a:p>
        </p:txBody>
      </p:sp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 redondeado"/>
          <p:cNvSpPr/>
          <p:nvPr/>
        </p:nvSpPr>
        <p:spPr>
          <a:xfrm>
            <a:off x="395536" y="332656"/>
            <a:ext cx="8280920" cy="1152128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400" b="1" dirty="0">
                <a:ln/>
                <a:solidFill>
                  <a:schemeClr val="accent2">
                    <a:lumMod val="75000"/>
                  </a:schemeClr>
                </a:solidFill>
                <a:latin typeface="Berlin Sans FB Demi" pitchFamily="34" charset="0"/>
              </a:rPr>
              <a:t>¿QUÉ HACEMOS EN LA AMPA?</a:t>
            </a:r>
          </a:p>
        </p:txBody>
      </p:sp>
      <p:grpSp>
        <p:nvGrpSpPr>
          <p:cNvPr id="2" name="30 Grupo"/>
          <p:cNvGrpSpPr>
            <a:grpSpLocks/>
          </p:cNvGrpSpPr>
          <p:nvPr/>
        </p:nvGrpSpPr>
        <p:grpSpPr bwMode="auto">
          <a:xfrm>
            <a:off x="469081" y="1700808"/>
            <a:ext cx="8207375" cy="4535487"/>
            <a:chOff x="0" y="0"/>
            <a:chExt cx="4114800" cy="2262981"/>
          </a:xfrm>
        </p:grpSpPr>
        <p:sp>
          <p:nvSpPr>
            <p:cNvPr id="44" name="43 Redondear rectángulo de esquina sencilla"/>
            <p:cNvSpPr/>
            <p:nvPr/>
          </p:nvSpPr>
          <p:spPr>
            <a:xfrm rot="16200000">
              <a:off x="925910" y="-925910"/>
              <a:ext cx="2262981" cy="4114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5" name="Redondear rectángulo de esquina sencilla 4"/>
            <p:cNvSpPr/>
            <p:nvPr/>
          </p:nvSpPr>
          <p:spPr>
            <a:xfrm>
              <a:off x="0" y="0"/>
              <a:ext cx="4114800" cy="1005945"/>
            </a:xfrm>
            <a:prstGeom prst="round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42240" tIns="142240" rIns="142240" bIns="142240" spcCol="1270" anchor="ctr"/>
            <a:lstStyle/>
            <a:p>
              <a:pPr algn="ctr" defTabSz="8890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2700" dirty="0">
                  <a:solidFill>
                    <a:schemeClr val="bg2">
                      <a:lumMod val="75000"/>
                    </a:schemeClr>
                  </a:solidFill>
                  <a:latin typeface="Berlin Sans FB Demi" pitchFamily="34" charset="0"/>
                </a:rPr>
                <a:t>Y...TAMBIÉN HACEMOS NUESTRAS ESCAPADAS FUERA DEL CENTRO.</a:t>
              </a:r>
            </a:p>
          </p:txBody>
        </p:sp>
      </p:grpSp>
      <p:pic>
        <p:nvPicPr>
          <p:cNvPr id="6" name="5 Imagen" descr="IMG-20150219-WA00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54289" y="3429000"/>
            <a:ext cx="4435421" cy="26271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539750" y="1916113"/>
            <a:ext cx="8229600" cy="2233612"/>
          </a:xfrm>
        </p:spPr>
        <p:txBody>
          <a:bodyPr/>
          <a:lstStyle/>
          <a:p>
            <a:pPr algn="just" eaLnBrk="1" hangingPunct="1"/>
            <a:r>
              <a:rPr lang="es-ES" altLang="es-ES_tradnl" sz="2400" dirty="0">
                <a:latin typeface="Berlin Sans FB Demi" panose="020E0802020502020306" pitchFamily="34" charset="0"/>
              </a:rPr>
              <a:t>PORQUE ESTAMOS CONVENCID@S DE QUE SÓLO DESDE DENTRO SE PUEDE MEJORAR EL COLEGIO DE NUESTRAS HIJAS E HIJOS</a:t>
            </a:r>
          </a:p>
          <a:p>
            <a:pPr algn="just" eaLnBrk="1" hangingPunct="1"/>
            <a:r>
              <a:rPr lang="es-ES" altLang="es-ES_tradnl" sz="2400" dirty="0">
                <a:latin typeface="Berlin Sans FB Demi" panose="020E0802020502020306" pitchFamily="34" charset="0"/>
              </a:rPr>
              <a:t>PORQUE LAS PROPUESTAS CREATIVAS TIENEN QUE ENTRAR EN NUESTRO CENTRO, NO QUEDARSE TRAS LA VERJA</a:t>
            </a:r>
          </a:p>
          <a:p>
            <a:pPr marL="109537" indent="0" algn="just" eaLnBrk="1" hangingPunct="1">
              <a:buNone/>
            </a:pPr>
            <a:r>
              <a:rPr lang="es-ES" altLang="es-ES_tradnl" sz="2400" dirty="0">
                <a:latin typeface="Berlin Sans FB Demi" panose="020E0802020502020306" pitchFamily="34" charset="0"/>
              </a:rPr>
              <a:t> </a:t>
            </a:r>
          </a:p>
          <a:p>
            <a:pPr algn="just" eaLnBrk="1" hangingPunct="1"/>
            <a:endParaRPr lang="es-ES" altLang="es-ES_tradnl" sz="2400" dirty="0">
              <a:latin typeface="Berlin Sans FB Demi" panose="020E0802020502020306" pitchFamily="34" charset="0"/>
            </a:endParaRPr>
          </a:p>
          <a:p>
            <a:pPr algn="just" eaLnBrk="1" hangingPunct="1"/>
            <a:endParaRPr lang="es-ES" altLang="es-ES_tradnl" sz="2400" dirty="0">
              <a:latin typeface="Berlin Sans FB Demi" panose="020E0802020502020306" pitchFamily="34" charset="0"/>
            </a:endParaRPr>
          </a:p>
          <a:p>
            <a:pPr eaLnBrk="1" hangingPunct="1">
              <a:lnSpc>
                <a:spcPct val="200000"/>
              </a:lnSpc>
            </a:pPr>
            <a:endParaRPr lang="es-ES" altLang="es-ES_tradnl" dirty="0"/>
          </a:p>
        </p:txBody>
      </p:sp>
      <p:sp>
        <p:nvSpPr>
          <p:cNvPr id="5" name="4 Rectángulo redondeado"/>
          <p:cNvSpPr/>
          <p:nvPr/>
        </p:nvSpPr>
        <p:spPr>
          <a:xfrm>
            <a:off x="395536" y="332656"/>
            <a:ext cx="8280920" cy="1224136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erlin Sans FB Demi" pitchFamily="34" charset="0"/>
              </a:rPr>
              <a:t>¿PORQUÉ OS ANIMAMOS A COLABORAR EN LA AMPA? </a:t>
            </a:r>
          </a:p>
        </p:txBody>
      </p:sp>
      <p:sp>
        <p:nvSpPr>
          <p:cNvPr id="7" name="1 Marcador de contenido"/>
          <p:cNvSpPr txBox="1">
            <a:spLocks/>
          </p:cNvSpPr>
          <p:nvPr/>
        </p:nvSpPr>
        <p:spPr bwMode="auto">
          <a:xfrm>
            <a:off x="515266" y="4293096"/>
            <a:ext cx="8229600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65125" indent="-255588"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es-ES" altLang="es-ES_tradnl" sz="2400" dirty="0">
                <a:latin typeface="Berlin Sans FB Demi" panose="020E0802020502020306" pitchFamily="34" charset="0"/>
              </a:rPr>
              <a:t>PORQUE SABEMOS QUE TODOS Y TODAS PODEMOS APORTAR ALGO AL COLE Y MEJORAR NUESTRA ESCUELA PÚBLICA.</a:t>
            </a:r>
          </a:p>
          <a:p>
            <a:pPr eaLnBrk="1" hangingPunct="1">
              <a:lnSpc>
                <a:spcPct val="200000"/>
              </a:lnSpc>
            </a:pPr>
            <a:endParaRPr lang="es-ES" altLang="es-ES_tradnl" dirty="0"/>
          </a:p>
        </p:txBody>
      </p:sp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29" y="2060848"/>
            <a:ext cx="3918169" cy="293062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961" y="2927240"/>
            <a:ext cx="4248472" cy="206422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ángulo 2"/>
          <p:cNvSpPr/>
          <p:nvPr/>
        </p:nvSpPr>
        <p:spPr>
          <a:xfrm>
            <a:off x="3491880" y="188640"/>
            <a:ext cx="554461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3200" dirty="0">
                <a:solidFill>
                  <a:srgbClr val="2E74B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3000" endA="300" endPos="35500" dir="5400000" sy="-90000" algn="bl"/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“Mucha gente pequeña en lugares pequeños, haciendo cosas pequeñas pueden cambiar el mundo”</a:t>
            </a:r>
            <a:r>
              <a:rPr lang="es-ES" sz="3200" dirty="0">
                <a:solidFill>
                  <a:srgbClr val="2E74B5"/>
                </a:solidFill>
                <a:effectLst>
                  <a:reflection blurRad="6350" stA="53000" endA="300" endPos="35500" dir="5400000" sy="-90000" algn="bl"/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r"/>
            <a:r>
              <a:rPr lang="es-ES" sz="32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Eduardo Galeano </a:t>
            </a:r>
            <a:endParaRPr lang="es-ES" sz="32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10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55566" y="5719423"/>
            <a:ext cx="1322947" cy="99373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4BDB90A-2900-40DC-B3E3-4420FDE6ECB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6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8321" y="4651088"/>
            <a:ext cx="4249280" cy="206462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500"/>
                            </p:stCondLst>
                            <p:childTnLst>
                              <p:par>
                                <p:cTn id="25" presetID="26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CCA126-A48B-4FC9-B17A-1FA86750E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4450506"/>
          </a:xfrm>
        </p:spPr>
        <p:txBody>
          <a:bodyPr>
            <a:normAutofit/>
          </a:bodyPr>
          <a:lstStyle/>
          <a:p>
            <a:r>
              <a:rPr lang="es-ES" sz="3900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https://ampalarioja.wordpress.com</a:t>
            </a:r>
            <a:br>
              <a:rPr lang="es-ES" sz="3900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ES" sz="3900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ES" sz="3900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ES" sz="3900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39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894302"/>
      </p:ext>
    </p:extLst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xit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7|5.9|4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2|23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|6.3|2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|6.3|6.5|5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1|2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1|2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3|4.4|2.5|2.5|2.3|3.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6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urrencia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urrencia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urrencia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urrencia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4128</TotalTime>
  <Words>497</Words>
  <Application>Microsoft Office PowerPoint</Application>
  <PresentationFormat>Presentación en pantalla (4:3)</PresentationFormat>
  <Paragraphs>97</Paragraphs>
  <Slides>20</Slides>
  <Notes>0</Notes>
  <HiddenSlides>0</HiddenSlides>
  <MMClips>2</MMClips>
  <ScaleCrop>false</ScaleCrop>
  <HeadingPairs>
    <vt:vector size="8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33" baseType="lpstr">
      <vt:lpstr>Arial</vt:lpstr>
      <vt:lpstr>Wingdings</vt:lpstr>
      <vt:lpstr>Verdana</vt:lpstr>
      <vt:lpstr>Wingdings 2</vt:lpstr>
      <vt:lpstr>Berlin Sans FB</vt:lpstr>
      <vt:lpstr>Lucida Sans Unicode</vt:lpstr>
      <vt:lpstr>Chiller</vt:lpstr>
      <vt:lpstr>Calibri</vt:lpstr>
      <vt:lpstr>Berlin Sans FB Demi</vt:lpstr>
      <vt:lpstr>Curlz MT</vt:lpstr>
      <vt:lpstr>Wingdings 3</vt:lpstr>
      <vt:lpstr>Concurrencia</vt:lpstr>
      <vt:lpstr>Adobe Acrobat Document</vt:lpstr>
      <vt:lpstr>Presentación de PowerPoint</vt:lpstr>
      <vt:lpstr>Presentación de PowerPoint</vt:lpstr>
      <vt:lpstr>¿CÓMO NOS ORGANIZAMOS?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FIN  DE  CURSO</vt:lpstr>
      <vt:lpstr>Presentación de PowerPoint</vt:lpstr>
      <vt:lpstr>Presentación de PowerPoint</vt:lpstr>
      <vt:lpstr>Presentación de PowerPoint</vt:lpstr>
      <vt:lpstr>Presentación de PowerPoint</vt:lpstr>
      <vt:lpstr>https://ampalarioja.wordpress.com    </vt:lpstr>
    </vt:vector>
  </TitlesOfParts>
  <Company>Grupo Zeta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</dc:creator>
  <cp:lastModifiedBy>EAT 2020B</cp:lastModifiedBy>
  <cp:revision>229</cp:revision>
  <dcterms:created xsi:type="dcterms:W3CDTF">2015-02-19T07:59:02Z</dcterms:created>
  <dcterms:modified xsi:type="dcterms:W3CDTF">2020-05-10T15:04:22Z</dcterms:modified>
</cp:coreProperties>
</file>